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53E1F-BC43-48CA-9A62-BD67CC1A5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B3B215-5FD2-4D61-89EB-D047A5658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09D207-B408-45B1-BC9D-79B786535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241D-D823-457D-9DBC-7E14F5775CF3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DF8D28-7BAD-4F91-B2B2-773206604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9958EE-D624-43D9-8FE5-B69B8864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652E-8E08-4627-AAEB-398B46940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5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80ECA-707A-4A93-B6D5-E9AE863B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E9AE41-C913-4611-A018-24050BDF7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BAEC32-AEA5-4355-AF2D-BA0EFDF7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241D-D823-457D-9DBC-7E14F5775CF3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2C2B1-ACCE-4223-A875-45147B9B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142A24-FC6A-4445-9449-05278346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652E-8E08-4627-AAEB-398B46940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98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24F8EE-51C3-4B18-9B50-3826ABEDB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E563FD-2FB1-4F01-8B1C-44F7EF52C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8FE7A0-1B29-42CA-A115-41A3DB38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241D-D823-457D-9DBC-7E14F5775CF3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0FFA77-0374-44BB-B347-326C22762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EBB80A-3ADF-4906-8EF2-41DF4770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652E-8E08-4627-AAEB-398B46940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71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53848-EBC0-46F3-8918-10F2E517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AE3A3B-F0C7-4D29-ACF9-634EC791A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E7158E-8075-429C-BFFE-82418A8F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241D-D823-457D-9DBC-7E14F5775CF3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1D3024-5695-43D2-87B9-A3A1822E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D05DB5-8466-463D-B76B-587C6B4F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652E-8E08-4627-AAEB-398B46940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40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CA9B2-CB75-4282-B3C8-98A4079EC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C3016F-3BA2-46B9-A052-D5A969B2F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867E7-0837-45AF-A3A0-87F042E9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241D-D823-457D-9DBC-7E14F5775CF3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ED396-DAA1-49CC-81B1-D733FAC7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69A01A-F0EA-475A-B3DD-B86DFA53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652E-8E08-4627-AAEB-398B46940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14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00AE0-C280-4D28-B9FE-402B16B1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472608-594E-49B1-8602-BAF8B6F50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0EF58E-1B6D-4CB0-8FF6-4C8173F6F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0C808F-1924-4081-8C52-4A0F5504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241D-D823-457D-9DBC-7E14F5775CF3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00FC68-6A13-40BF-A848-546A6EB4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9DBE81-841A-45B9-B1A9-C09E952E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652E-8E08-4627-AAEB-398B46940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83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41748-C85C-48BC-ADF1-118CDFA2F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AFCCA0-F332-4B40-84BD-2407EE19E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068D77-6D66-4EB7-B507-B245D8AED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3230BC-82A8-44DD-9F94-E3A2781D5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A27784-4813-4377-ADE8-C0B707243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55E098-0455-4D07-A74A-153F292E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241D-D823-457D-9DBC-7E14F5775CF3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427892-E810-4053-8C28-8F3B0A71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D6EDE2-DF73-4592-848B-B78A7BD3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652E-8E08-4627-AAEB-398B46940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72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B7151-866C-476C-9A9E-6C1B92D3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2ACB09-9A77-4A8B-8AA2-BE770E1D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241D-D823-457D-9DBC-7E14F5775CF3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4C4E03-6C3E-4724-9AD0-255FC1C0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E90F89-3924-4622-8119-E625CB8C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652E-8E08-4627-AAEB-398B46940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28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E55399-B1D6-4BE6-81B1-496CDE17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241D-D823-457D-9DBC-7E14F5775CF3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39DF63-2D16-4076-9F89-2A21A96FF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46ADA2-BF72-48C4-A112-C6554A89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652E-8E08-4627-AAEB-398B46940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69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5BF44-21FF-47DA-BD3A-AC815F34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5F5016-4009-4870-BA92-BE603CE4A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CAE684-3A3A-4998-B7B6-787814D7E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DFF849-6E4E-4374-9E9F-8A4AE0AE1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241D-D823-457D-9DBC-7E14F5775CF3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DDFADB-E037-4040-82B3-D77F8113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576E4B-3D27-4DBA-82FD-9837A3DA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652E-8E08-4627-AAEB-398B46940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58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899F4-93FF-400B-8F17-285DA821B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13CBD6-9935-4519-8AC2-BC0EB13A8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6CF504-B775-40F2-BC74-0BF9BD75C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52E4A2-E765-4D07-8C19-3471110C3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241D-D823-457D-9DBC-7E14F5775CF3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90C6A3-7809-4EDC-9980-8AEAA931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A3B447-691A-43E9-BF32-5D503382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8652E-8E08-4627-AAEB-398B46940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16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66D601-FCC2-48A6-BB71-8B3E0F2EC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500F7C-2231-4113-99C8-BC436F327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88C844-D3C0-469F-B1C7-DD7C5781F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3241D-D823-457D-9DBC-7E14F5775CF3}" type="datetimeFigureOut">
              <a:rPr lang="zh-CN" altLang="en-US" smtClean="0"/>
              <a:t>2018/5/22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52EE95-8B28-4AE5-8075-909189C2D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F99913-AEA6-4422-9FAD-54244E124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8652E-8E08-4627-AAEB-398B46940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55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9FF090E8-EFD1-47D4-9620-F7181A81CE40}"/>
              </a:ext>
            </a:extLst>
          </p:cNvPr>
          <p:cNvGrpSpPr/>
          <p:nvPr/>
        </p:nvGrpSpPr>
        <p:grpSpPr>
          <a:xfrm>
            <a:off x="609600" y="0"/>
            <a:ext cx="10972800" cy="6858000"/>
            <a:chOff x="609600" y="0"/>
            <a:chExt cx="10972800" cy="6858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D32D212-92F3-4DA3-A185-47F543491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0"/>
              <a:ext cx="10972800" cy="6858000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53EA314-2460-42A2-B5FC-AD282A13499E}"/>
                </a:ext>
              </a:extLst>
            </p:cNvPr>
            <p:cNvSpPr txBox="1"/>
            <p:nvPr/>
          </p:nvSpPr>
          <p:spPr>
            <a:xfrm>
              <a:off x="3356741" y="1735072"/>
              <a:ext cx="547851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0" b="1" dirty="0" err="1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Bradley Hand ITC" panose="03070402050302030203" pitchFamily="66" charset="0"/>
                </a:rPr>
                <a:t>DBChat</a:t>
              </a:r>
              <a:endParaRPr lang="zh-CN" altLang="en-US" sz="8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89114CA-9DB9-4779-B4FD-445E0E889F70}"/>
                </a:ext>
              </a:extLst>
            </p:cNvPr>
            <p:cNvSpPr txBox="1"/>
            <p:nvPr/>
          </p:nvSpPr>
          <p:spPr>
            <a:xfrm>
              <a:off x="2355631" y="3058511"/>
              <a:ext cx="748073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i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Bradley Hand ITC" panose="03070402050302030203" pitchFamily="66" charset="0"/>
                </a:rPr>
                <a:t>Chat with a database</a:t>
              </a:r>
              <a:endParaRPr lang="zh-CN" altLang="en-US" sz="6000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0194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163903B-F742-48A8-9048-E28A6FEDC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89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Bradley Hand ITC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635615042@qq.com</dc:creator>
  <cp:lastModifiedBy>635615042@qq.com</cp:lastModifiedBy>
  <cp:revision>4</cp:revision>
  <dcterms:created xsi:type="dcterms:W3CDTF">2018-05-22T06:06:38Z</dcterms:created>
  <dcterms:modified xsi:type="dcterms:W3CDTF">2018-05-22T10:18:42Z</dcterms:modified>
</cp:coreProperties>
</file>