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0A89-9A9E-4453-B95C-CE61F1D33B4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D77-7C68-4CE3-830B-8847BBD7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9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0A89-9A9E-4453-B95C-CE61F1D33B4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D77-7C68-4CE3-830B-8847BBD7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2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0A89-9A9E-4453-B95C-CE61F1D33B4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D77-7C68-4CE3-830B-8847BBD7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1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0A89-9A9E-4453-B95C-CE61F1D33B4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D77-7C68-4CE3-830B-8847BBD7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1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0A89-9A9E-4453-B95C-CE61F1D33B4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D77-7C68-4CE3-830B-8847BBD7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2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0A89-9A9E-4453-B95C-CE61F1D33B4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D77-7C68-4CE3-830B-8847BBD7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1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0A89-9A9E-4453-B95C-CE61F1D33B4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D77-7C68-4CE3-830B-8847BBD7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3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0A89-9A9E-4453-B95C-CE61F1D33B4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D77-7C68-4CE3-830B-8847BBD7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5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0A89-9A9E-4453-B95C-CE61F1D33B4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D77-7C68-4CE3-830B-8847BBD7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2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0A89-9A9E-4453-B95C-CE61F1D33B4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D77-7C68-4CE3-830B-8847BBD7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4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0A89-9A9E-4453-B95C-CE61F1D33B4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D77-7C68-4CE3-830B-8847BBD7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1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0A89-9A9E-4453-B95C-CE61F1D33B4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BCD77-7C68-4CE3-830B-8847BBD7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3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智能会议室系统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张煌昭 </a:t>
            </a:r>
            <a:r>
              <a:rPr lang="en-US" altLang="zh-CN" dirty="0" smtClean="0"/>
              <a:t>1901111303 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0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系统成分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830004" cy="4351338"/>
          </a:xfrm>
        </p:spPr>
        <p:txBody>
          <a:bodyPr/>
          <a:lstStyle/>
          <a:p>
            <a:r>
              <a:rPr lang="zh-CN" altLang="en-US" dirty="0" smtClean="0"/>
              <a:t>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584"/>
            <a:ext cx="2830004" cy="16477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93" y="0"/>
            <a:ext cx="6506076" cy="68580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488400" y="1690688"/>
            <a:ext cx="66028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中控</a:t>
            </a:r>
          </a:p>
        </p:txBody>
      </p:sp>
    </p:spTree>
    <p:extLst>
      <p:ext uri="{BB962C8B-B14F-4D97-AF65-F5344CB8AC3E}">
        <p14:creationId xmlns:p14="http://schemas.microsoft.com/office/powerpoint/2010/main" val="32028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系统成分 </a:t>
            </a:r>
            <a:r>
              <a:rPr lang="en-US" altLang="zh-CN" dirty="0" smtClean="0"/>
              <a:t>– </a:t>
            </a:r>
            <a:r>
              <a:rPr lang="zh-CN" altLang="en-US" dirty="0"/>
              <a:t>中</a:t>
            </a:r>
            <a:r>
              <a:rPr lang="zh-CN" altLang="en-US" dirty="0" smtClean="0"/>
              <a:t>控器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手动模式</a:t>
            </a:r>
            <a:endParaRPr lang="en-US" altLang="zh-CN" dirty="0" smtClean="0"/>
          </a:p>
          <a:p>
            <a:r>
              <a:rPr lang="zh-CN" altLang="en-US" dirty="0"/>
              <a:t>自动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/>
              <a:t>模式</a:t>
            </a:r>
            <a:r>
              <a:rPr lang="zh-CN" altLang="en-US" dirty="0" smtClean="0"/>
              <a:t>切换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924" y="0"/>
            <a:ext cx="6506076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85923" y="0"/>
            <a:ext cx="6506077" cy="2450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30611" y="1757778"/>
            <a:ext cx="2672178" cy="2441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5923" y="3497802"/>
            <a:ext cx="6506077" cy="3360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1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系统定义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533417" cy="4351338"/>
          </a:xfrm>
        </p:spPr>
        <p:txBody>
          <a:bodyPr/>
          <a:lstStyle/>
          <a:p>
            <a:r>
              <a:rPr lang="zh-CN" altLang="en-US" dirty="0"/>
              <a:t>系统定义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2"/>
          <a:srcRect l="180" r="1"/>
          <a:stretch/>
        </p:blipFill>
        <p:spPr>
          <a:xfrm>
            <a:off x="2642176" y="1825625"/>
            <a:ext cx="3729441" cy="4351338"/>
          </a:xfrm>
          <a:prstGeom prst="rect">
            <a:avLst/>
          </a:prstGeom>
        </p:spPr>
      </p:pic>
      <p:sp>
        <p:nvSpPr>
          <p:cNvPr id="7" name="内容占位符 4"/>
          <p:cNvSpPr txBox="1">
            <a:spLocks/>
          </p:cNvSpPr>
          <p:nvPr/>
        </p:nvSpPr>
        <p:spPr>
          <a:xfrm>
            <a:off x="7684364" y="1825625"/>
            <a:ext cx="300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通信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364" y="2443956"/>
            <a:ext cx="30099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性质验证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z="2700" dirty="0" smtClean="0"/>
              <a:t>无死锁</a:t>
            </a:r>
            <a:endParaRPr lang="en-US" altLang="zh-CN" sz="2700" dirty="0" smtClean="0"/>
          </a:p>
          <a:p>
            <a:r>
              <a:rPr lang="zh-CN" altLang="en-US" sz="2700" dirty="0" smtClean="0"/>
              <a:t>安全性</a:t>
            </a:r>
            <a:endParaRPr lang="en-US" altLang="zh-CN" sz="2700" dirty="0" smtClean="0"/>
          </a:p>
          <a:p>
            <a:pPr lvl="1"/>
            <a:r>
              <a:rPr lang="zh-CN" altLang="en-US" sz="2100" dirty="0" smtClean="0"/>
              <a:t>投影仪不与窗帘同时打开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投影仪不与灯同时打开</a:t>
            </a:r>
            <a:r>
              <a:rPr lang="en-US" altLang="zh-CN" sz="2100" dirty="0" smtClean="0"/>
              <a:t> </a:t>
            </a:r>
          </a:p>
          <a:p>
            <a:r>
              <a:rPr lang="zh-CN" altLang="en-US" sz="2700" dirty="0" smtClean="0"/>
              <a:t>时间性质</a:t>
            </a:r>
            <a:endParaRPr lang="en-US" altLang="zh-CN" sz="2700" dirty="0" smtClean="0"/>
          </a:p>
          <a:p>
            <a:pPr lvl="1"/>
            <a:r>
              <a:rPr lang="zh-CN" altLang="en-US" dirty="0" smtClean="0"/>
              <a:t>传感器采样间隔不大于</a:t>
            </a:r>
            <a:r>
              <a:rPr lang="en-US" altLang="zh-CN" dirty="0" smtClean="0"/>
              <a:t>60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r>
              <a:rPr lang="zh-CN" altLang="en-US" dirty="0" smtClean="0"/>
              <a:t>光强变化时灯和窗帘必须在</a:t>
            </a:r>
            <a:r>
              <a:rPr lang="en-US" altLang="zh-CN" dirty="0" smtClean="0"/>
              <a:t>20</a:t>
            </a:r>
            <a:r>
              <a:rPr lang="zh-CN" altLang="en-US" dirty="0" smtClean="0"/>
              <a:t>秒内自动变化</a:t>
            </a:r>
            <a:endParaRPr lang="en-US" altLang="zh-CN" dirty="0" smtClean="0"/>
          </a:p>
          <a:p>
            <a:pPr lvl="2"/>
            <a:endParaRPr lang="en-US" altLang="zh-CN" sz="1800" dirty="0" smtClean="0"/>
          </a:p>
          <a:p>
            <a:pPr lvl="2"/>
            <a:endParaRPr lang="en-US" altLang="zh-CN" sz="1800" dirty="0"/>
          </a:p>
          <a:p>
            <a:pPr lvl="2"/>
            <a:endParaRPr lang="en-US" altLang="zh-CN" sz="1800" dirty="0" smtClean="0"/>
          </a:p>
          <a:p>
            <a:pPr lvl="2"/>
            <a:endParaRPr lang="en-US" altLang="zh-CN" sz="1800" dirty="0" smtClean="0"/>
          </a:p>
          <a:p>
            <a:pPr lvl="1"/>
            <a:r>
              <a:rPr lang="zh-CN" altLang="en-US" dirty="0" smtClean="0"/>
              <a:t>温度变化时空调必须在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秒内自动切换模式</a:t>
            </a:r>
            <a:endParaRPr lang="en-US" altLang="zh-CN" dirty="0" smtClean="0"/>
          </a:p>
          <a:p>
            <a:pPr lvl="2"/>
            <a:endParaRPr lang="en-US" altLang="zh-CN" sz="2400" dirty="0" smtClean="0"/>
          </a:p>
          <a:p>
            <a:pPr lvl="2"/>
            <a:endParaRPr lang="en-US" altLang="zh-CN" sz="2400" dirty="0"/>
          </a:p>
          <a:p>
            <a:pPr lvl="2"/>
            <a:endParaRPr lang="en-US" altLang="zh-CN" sz="2400" dirty="0" smtClean="0"/>
          </a:p>
          <a:p>
            <a:r>
              <a:rPr lang="zh-CN" altLang="en-US" sz="2700" dirty="0" smtClean="0"/>
              <a:t>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878893"/>
            <a:ext cx="7734300" cy="171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2353452"/>
            <a:ext cx="7724775" cy="361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3298531"/>
            <a:ext cx="7734300" cy="361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975" y="3901444"/>
            <a:ext cx="7743825" cy="733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4262" y="4830214"/>
            <a:ext cx="7734300" cy="533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974" y="5816251"/>
            <a:ext cx="774382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THANK YOU!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4967056" y="2872350"/>
            <a:ext cx="2257887" cy="2257887"/>
          </a:xfrm>
          <a:prstGeom prst="smileyFace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7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系统描述</a:t>
            </a:r>
            <a:endParaRPr lang="en-US" altLang="zh-CN" dirty="0" smtClean="0"/>
          </a:p>
          <a:p>
            <a:r>
              <a:rPr lang="zh-CN" altLang="en-US" dirty="0"/>
              <a:t>系统</a:t>
            </a:r>
            <a:r>
              <a:rPr lang="zh-CN" altLang="en-US" dirty="0" smtClean="0"/>
              <a:t>成分</a:t>
            </a:r>
            <a:endParaRPr lang="en-US" altLang="zh-CN" dirty="0" smtClean="0"/>
          </a:p>
          <a:p>
            <a:r>
              <a:rPr lang="zh-CN" altLang="en-US" dirty="0"/>
              <a:t>系统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r>
              <a:rPr lang="zh-CN" altLang="en-US" dirty="0"/>
              <a:t>性质验证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8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系统描述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智能会议室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会议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会议开始 </a:t>
            </a:r>
            <a:r>
              <a:rPr lang="en-US" altLang="zh-CN" dirty="0" smtClean="0"/>
              <a:t>– </a:t>
            </a:r>
            <a:r>
              <a:rPr lang="zh-CN" altLang="en-US" dirty="0"/>
              <a:t>合</a:t>
            </a:r>
            <a:r>
              <a:rPr lang="zh-CN" altLang="en-US" dirty="0" smtClean="0"/>
              <a:t>窗帘</a:t>
            </a:r>
            <a:r>
              <a:rPr lang="en-US" altLang="zh-CN" dirty="0" smtClean="0"/>
              <a:t>+</a:t>
            </a:r>
            <a:r>
              <a:rPr lang="zh-CN" altLang="en-US" dirty="0" smtClean="0"/>
              <a:t>关灯</a:t>
            </a:r>
            <a:r>
              <a:rPr lang="en-US" altLang="zh-CN" dirty="0" smtClean="0"/>
              <a:t>+</a:t>
            </a:r>
            <a:r>
              <a:rPr lang="zh-CN" altLang="en-US" dirty="0" smtClean="0"/>
              <a:t>开投影仪</a:t>
            </a:r>
            <a:endParaRPr lang="en-US" altLang="zh-CN" dirty="0" smtClean="0"/>
          </a:p>
          <a:p>
            <a:pPr lvl="1"/>
            <a:r>
              <a:rPr lang="zh-CN" altLang="en-US" dirty="0"/>
              <a:t>会议</a:t>
            </a:r>
            <a:r>
              <a:rPr lang="zh-CN" altLang="en-US" dirty="0" smtClean="0"/>
              <a:t>结束 </a:t>
            </a:r>
            <a:r>
              <a:rPr lang="en-US" altLang="zh-CN" dirty="0" smtClean="0"/>
              <a:t>– </a:t>
            </a:r>
            <a:r>
              <a:rPr lang="zh-CN" altLang="en-US" dirty="0"/>
              <a:t>关投影仪</a:t>
            </a:r>
            <a:endParaRPr lang="en-US" altLang="zh-CN" dirty="0" smtClean="0"/>
          </a:p>
          <a:p>
            <a:r>
              <a:rPr lang="zh-CN" altLang="en-US" dirty="0" smtClean="0"/>
              <a:t>自动调光（非会议时间）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强环境光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合窗帘</a:t>
            </a:r>
            <a:r>
              <a:rPr lang="en-US" altLang="zh-CN" dirty="0"/>
              <a:t>+</a:t>
            </a:r>
            <a:r>
              <a:rPr lang="zh-CN" altLang="en-US" dirty="0" smtClean="0"/>
              <a:t>关灯</a:t>
            </a:r>
            <a:endParaRPr lang="en-US" altLang="zh-CN" dirty="0"/>
          </a:p>
          <a:p>
            <a:pPr lvl="1"/>
            <a:r>
              <a:rPr lang="zh-CN" altLang="en-US" dirty="0" smtClean="0"/>
              <a:t>弱环境光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开窗帘</a:t>
            </a:r>
            <a:r>
              <a:rPr lang="en-US" altLang="zh-CN" dirty="0" smtClean="0"/>
              <a:t>+</a:t>
            </a:r>
            <a:r>
              <a:rPr lang="zh-CN" altLang="en-US" dirty="0" smtClean="0"/>
              <a:t>关灯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无环境光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开灯</a:t>
            </a:r>
            <a:endParaRPr lang="en-US" altLang="zh-CN" dirty="0" smtClean="0"/>
          </a:p>
          <a:p>
            <a:r>
              <a:rPr lang="zh-CN" altLang="en-US" dirty="0"/>
              <a:t>自动</a:t>
            </a:r>
            <a:r>
              <a:rPr lang="zh-CN" altLang="en-US" dirty="0" smtClean="0"/>
              <a:t>调温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室温过热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空调制热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室温过冷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空调制冷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室温舒适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关空调</a:t>
            </a:r>
            <a:endParaRPr lang="en-US" altLang="zh-CN" dirty="0" smtClean="0"/>
          </a:p>
          <a:p>
            <a:r>
              <a:rPr lang="zh-CN" altLang="en-US" dirty="0" smtClean="0"/>
              <a:t>手动模式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45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系统描述 </a:t>
            </a:r>
            <a:r>
              <a:rPr lang="en-US" altLang="zh-CN" dirty="0" smtClean="0"/>
              <a:t>– </a:t>
            </a:r>
            <a:r>
              <a:rPr lang="zh-CN" altLang="en-US" dirty="0"/>
              <a:t>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IoT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灯（</a:t>
            </a:r>
            <a:r>
              <a:rPr lang="en-US" altLang="zh-CN" dirty="0" smtClean="0"/>
              <a:t>Lamp</a:t>
            </a:r>
            <a:r>
              <a:rPr lang="zh-CN" altLang="en-US" dirty="0" smtClean="0"/>
              <a:t>），窗帘（</a:t>
            </a:r>
            <a:r>
              <a:rPr lang="en-US" altLang="zh-CN" dirty="0" smtClean="0"/>
              <a:t>Curtain</a:t>
            </a:r>
            <a:r>
              <a:rPr lang="zh-CN" altLang="en-US" dirty="0" smtClean="0"/>
              <a:t>），投影仪（</a:t>
            </a:r>
            <a:r>
              <a:rPr lang="en-US" altLang="zh-CN" dirty="0" smtClean="0"/>
              <a:t>Projector</a:t>
            </a:r>
            <a:r>
              <a:rPr lang="zh-CN" altLang="en-US" dirty="0" smtClean="0"/>
              <a:t>），空调（</a:t>
            </a:r>
            <a:r>
              <a:rPr lang="en-US" altLang="zh-CN" dirty="0" smtClean="0"/>
              <a:t>AC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传感器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光强（</a:t>
            </a:r>
            <a:r>
              <a:rPr lang="en-US" altLang="zh-CN" dirty="0" err="1" smtClean="0"/>
              <a:t>envLightSenser</a:t>
            </a:r>
            <a:r>
              <a:rPr lang="zh-CN" altLang="en-US" dirty="0" smtClean="0"/>
              <a:t>），温度（</a:t>
            </a:r>
            <a:r>
              <a:rPr lang="en-US" altLang="zh-CN" dirty="0" err="1" smtClean="0"/>
              <a:t>envTemperatureSenser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控制器</a:t>
            </a:r>
            <a:endParaRPr lang="en-US" altLang="zh-CN" dirty="0" smtClean="0"/>
          </a:p>
          <a:p>
            <a:pPr lvl="1"/>
            <a:r>
              <a:rPr lang="zh-CN" altLang="en-US" dirty="0"/>
              <a:t>中</a:t>
            </a:r>
            <a:r>
              <a:rPr lang="zh-CN" altLang="en-US" dirty="0" smtClean="0"/>
              <a:t>控（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），重置（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开关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模式切换（</a:t>
            </a:r>
            <a:r>
              <a:rPr lang="en-US" altLang="zh-CN" dirty="0" err="1" smtClean="0"/>
              <a:t>setAuto</a:t>
            </a:r>
            <a:r>
              <a:rPr lang="zh-CN" altLang="en-US" dirty="0" smtClean="0"/>
              <a:t>），开会（</a:t>
            </a:r>
            <a:r>
              <a:rPr lang="en-US" altLang="zh-CN" dirty="0" err="1" smtClean="0"/>
              <a:t>setConferense</a:t>
            </a:r>
            <a:r>
              <a:rPr lang="zh-CN" altLang="en-US" dirty="0" smtClean="0"/>
              <a:t>），灯（</a:t>
            </a:r>
            <a:r>
              <a:rPr lang="en-US" altLang="zh-CN" dirty="0" err="1" smtClean="0"/>
              <a:t>setLamp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空调（</a:t>
            </a:r>
            <a:r>
              <a:rPr lang="en-US" altLang="zh-CN" dirty="0" err="1" smtClean="0"/>
              <a:t>setAC</a:t>
            </a:r>
            <a:r>
              <a:rPr lang="zh-CN" altLang="en-US" dirty="0" smtClean="0"/>
              <a:t>），窗帘（</a:t>
            </a:r>
            <a:r>
              <a:rPr lang="en-US" altLang="zh-CN" dirty="0" err="1" smtClean="0"/>
              <a:t>setCurtain</a:t>
            </a:r>
            <a:r>
              <a:rPr lang="zh-CN" altLang="en-US" dirty="0" smtClean="0"/>
              <a:t>），投影仪（</a:t>
            </a:r>
            <a:r>
              <a:rPr lang="en-US" altLang="zh-CN" dirty="0" err="1" smtClean="0"/>
              <a:t>setProjector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重置（</a:t>
            </a:r>
            <a:r>
              <a:rPr lang="en-US" altLang="zh-CN" dirty="0" err="1" smtClean="0"/>
              <a:t>setReset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09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系统描述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实体属性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光强（</a:t>
            </a:r>
            <a:r>
              <a:rPr lang="en-US" altLang="zh-CN" dirty="0" err="1" smtClean="0"/>
              <a:t>envLight</a:t>
            </a:r>
            <a:r>
              <a:rPr lang="zh-CN" altLang="en-US" dirty="0" smtClean="0"/>
              <a:t>，三值），温度（</a:t>
            </a:r>
            <a:r>
              <a:rPr lang="en-US" altLang="zh-CN" dirty="0" err="1" smtClean="0"/>
              <a:t>envTemperature</a:t>
            </a:r>
            <a:r>
              <a:rPr lang="zh-CN" altLang="en-US" dirty="0" smtClean="0"/>
              <a:t>，三值）</a:t>
            </a:r>
            <a:endParaRPr lang="en-US" altLang="zh-CN" dirty="0"/>
          </a:p>
          <a:p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手动（</a:t>
            </a:r>
            <a:r>
              <a:rPr lang="en-US" altLang="zh-CN" dirty="0" err="1" smtClean="0"/>
              <a:t>aotoMode</a:t>
            </a:r>
            <a:r>
              <a:rPr lang="zh-CN" altLang="en-US" dirty="0" smtClean="0"/>
              <a:t>，二值）</a:t>
            </a:r>
            <a:endParaRPr lang="en-US" altLang="zh-CN" dirty="0" smtClean="0"/>
          </a:p>
          <a:p>
            <a:r>
              <a:rPr lang="zh-CN" altLang="en-US" dirty="0" smtClean="0"/>
              <a:t>开关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会议（</a:t>
            </a:r>
            <a:r>
              <a:rPr lang="en-US" altLang="zh-CN" dirty="0" err="1" smtClean="0"/>
              <a:t>confOn</a:t>
            </a:r>
            <a:r>
              <a:rPr lang="zh-CN" altLang="en-US" dirty="0" smtClean="0"/>
              <a:t>，二值），灯（</a:t>
            </a:r>
            <a:r>
              <a:rPr lang="en-US" altLang="zh-CN" dirty="0" err="1" smtClean="0"/>
              <a:t>lampOn</a:t>
            </a:r>
            <a:r>
              <a:rPr lang="zh-CN" altLang="en-US" dirty="0" smtClean="0"/>
              <a:t>，二值）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投影仪（</a:t>
            </a:r>
            <a:r>
              <a:rPr lang="en-US" altLang="zh-CN" dirty="0" err="1" smtClean="0"/>
              <a:t>projectorOn</a:t>
            </a:r>
            <a:r>
              <a:rPr lang="zh-CN" altLang="en-US" dirty="0" smtClean="0"/>
              <a:t> ，二值</a:t>
            </a:r>
            <a:r>
              <a:rPr lang="zh-CN" altLang="en-US" dirty="0" smtClean="0"/>
              <a:t>），窗帘（</a:t>
            </a:r>
            <a:r>
              <a:rPr lang="en-US" altLang="zh-CN" dirty="0" err="1" smtClean="0"/>
              <a:t>curtainOpen</a:t>
            </a:r>
            <a:r>
              <a:rPr lang="zh-CN" altLang="en-US" dirty="0" smtClean="0"/>
              <a:t> ，二值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空调（</a:t>
            </a:r>
            <a:r>
              <a:rPr lang="en-US" altLang="zh-CN" dirty="0" err="1" smtClean="0"/>
              <a:t>acMode</a:t>
            </a:r>
            <a:r>
              <a:rPr lang="zh-CN" altLang="en-US" dirty="0" smtClean="0"/>
              <a:t>，三值）</a:t>
            </a:r>
            <a:endParaRPr lang="en-US" altLang="zh-CN" dirty="0" smtClean="0"/>
          </a:p>
          <a:p>
            <a:r>
              <a:rPr lang="zh-CN" altLang="en-US" dirty="0" smtClean="0"/>
              <a:t>时钟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光强变化时系统的时间约束时钟（</a:t>
            </a:r>
            <a:r>
              <a:rPr lang="en-US" altLang="zh-CN" dirty="0" err="1" smtClean="0"/>
              <a:t>lampClock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温度变化时系统的时间约束时钟（</a:t>
            </a:r>
            <a:r>
              <a:rPr lang="en-US" altLang="zh-CN" dirty="0" err="1" smtClean="0"/>
              <a:t>acClock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光强</a:t>
            </a:r>
            <a:r>
              <a:rPr lang="zh-CN" altLang="en-US" dirty="0" smtClean="0"/>
              <a:t>传感器内置采样间隔时钟（</a:t>
            </a:r>
            <a:r>
              <a:rPr lang="en-US" altLang="zh-CN" dirty="0" err="1" smtClean="0"/>
              <a:t>lightSenserClock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温度传感器内置采样间隔时钟（</a:t>
            </a:r>
            <a:r>
              <a:rPr lang="en-US" altLang="zh-CN" dirty="0" err="1" smtClean="0"/>
              <a:t>temperatureSenserClock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9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系统描述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系统约束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无死锁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A[] not deadlock  </a:t>
            </a:r>
          </a:p>
          <a:p>
            <a:r>
              <a:rPr lang="zh-CN" altLang="en-US" dirty="0" smtClean="0"/>
              <a:t>安全性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投影仪不与窗帘同时打开 </a:t>
            </a:r>
            <a:r>
              <a:rPr lang="en-US" altLang="zh-CN" dirty="0" smtClean="0"/>
              <a:t>– A[] _</a:t>
            </a:r>
            <a:r>
              <a:rPr lang="en-US" altLang="zh-CN" dirty="0" err="1" smtClean="0"/>
              <a:t>Projector.on</a:t>
            </a:r>
            <a:r>
              <a:rPr lang="en-US" altLang="zh-CN" dirty="0" smtClean="0"/>
              <a:t>+ _</a:t>
            </a:r>
            <a:r>
              <a:rPr lang="en-US" altLang="zh-CN" dirty="0" err="1" smtClean="0"/>
              <a:t>Curtain.open</a:t>
            </a:r>
            <a:r>
              <a:rPr lang="en-US" altLang="zh-CN" dirty="0" smtClean="0"/>
              <a:t> &lt; 2</a:t>
            </a:r>
          </a:p>
          <a:p>
            <a:pPr lvl="1"/>
            <a:r>
              <a:rPr lang="zh-CN" altLang="en-US" dirty="0" smtClean="0"/>
              <a:t>投影仪不与灯同时打开 </a:t>
            </a:r>
            <a:r>
              <a:rPr lang="en-US" altLang="zh-CN" dirty="0" smtClean="0"/>
              <a:t>– A[] _</a:t>
            </a:r>
            <a:r>
              <a:rPr lang="en-US" altLang="zh-CN" dirty="0" err="1" smtClean="0"/>
              <a:t>Projector.on</a:t>
            </a:r>
            <a:r>
              <a:rPr lang="en-US" altLang="zh-CN" dirty="0" smtClean="0"/>
              <a:t> + _</a:t>
            </a:r>
            <a:r>
              <a:rPr lang="en-US" altLang="zh-CN" dirty="0" err="1" smtClean="0"/>
              <a:t>Lamp.on</a:t>
            </a:r>
            <a:r>
              <a:rPr lang="en-US" altLang="zh-CN" dirty="0" smtClean="0"/>
              <a:t> &lt; 2  </a:t>
            </a:r>
          </a:p>
          <a:p>
            <a:r>
              <a:rPr lang="zh-CN" altLang="en-US" dirty="0" smtClean="0"/>
              <a:t>时间性质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传感器采样间隔不大于</a:t>
            </a:r>
            <a:r>
              <a:rPr lang="en-US" altLang="zh-CN" dirty="0" smtClean="0"/>
              <a:t>60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A[] _</a:t>
            </a:r>
            <a:r>
              <a:rPr lang="en-US" altLang="zh-CN" dirty="0" err="1" smtClean="0"/>
              <a:t>envTemperatureSenser.check</a:t>
            </a:r>
            <a:r>
              <a:rPr lang="en-US" altLang="zh-CN" dirty="0" smtClean="0"/>
              <a:t> imply </a:t>
            </a:r>
            <a:r>
              <a:rPr lang="en-US" altLang="zh-CN" dirty="0" err="1" smtClean="0"/>
              <a:t>temperatureSenserClock</a:t>
            </a:r>
            <a:r>
              <a:rPr lang="en-US" altLang="zh-CN" dirty="0" smtClean="0"/>
              <a:t> &lt;= 60</a:t>
            </a:r>
          </a:p>
          <a:p>
            <a:pPr lvl="2"/>
            <a:r>
              <a:rPr lang="en-US" altLang="zh-CN" dirty="0" smtClean="0"/>
              <a:t>A[] _</a:t>
            </a:r>
            <a:r>
              <a:rPr lang="en-US" altLang="zh-CN" dirty="0" err="1" smtClean="0"/>
              <a:t>envLightSenser.check</a:t>
            </a:r>
            <a:r>
              <a:rPr lang="en-US" altLang="zh-CN" dirty="0" smtClean="0"/>
              <a:t> imply </a:t>
            </a:r>
            <a:r>
              <a:rPr lang="en-US" altLang="zh-CN" dirty="0" err="1" smtClean="0"/>
              <a:t>lightSenserClock</a:t>
            </a:r>
            <a:r>
              <a:rPr lang="en-US" altLang="zh-CN" dirty="0" smtClean="0"/>
              <a:t> &lt;= 60</a:t>
            </a:r>
          </a:p>
          <a:p>
            <a:pPr lvl="1"/>
            <a:r>
              <a:rPr lang="zh-CN" altLang="en-US" dirty="0" smtClean="0"/>
              <a:t>光强变化时灯和窗帘必须在</a:t>
            </a:r>
            <a:r>
              <a:rPr lang="en-US" altLang="zh-CN" dirty="0" smtClean="0"/>
              <a:t>20</a:t>
            </a:r>
            <a:r>
              <a:rPr lang="zh-CN" altLang="en-US" dirty="0" smtClean="0"/>
              <a:t>秒内自动变化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A[] _</a:t>
            </a:r>
            <a:r>
              <a:rPr lang="en-US" altLang="zh-CN" dirty="0" err="1" smtClean="0"/>
              <a:t>Lamp.on</a:t>
            </a:r>
            <a:r>
              <a:rPr lang="en-US" altLang="zh-CN" dirty="0" smtClean="0"/>
              <a:t> imply </a:t>
            </a:r>
            <a:r>
              <a:rPr lang="en-US" altLang="zh-CN" dirty="0" err="1" smtClean="0"/>
              <a:t>lampClock</a:t>
            </a:r>
            <a:r>
              <a:rPr lang="en-US" altLang="zh-CN" dirty="0" smtClean="0"/>
              <a:t>&lt;=20</a:t>
            </a:r>
          </a:p>
          <a:p>
            <a:pPr lvl="2"/>
            <a:r>
              <a:rPr lang="en-US" altLang="zh-CN" dirty="0" smtClean="0"/>
              <a:t>A[] _</a:t>
            </a:r>
            <a:r>
              <a:rPr lang="en-US" altLang="zh-CN" dirty="0" err="1" smtClean="0"/>
              <a:t>Lamp.off</a:t>
            </a:r>
            <a:r>
              <a:rPr lang="en-US" altLang="zh-CN" dirty="0" smtClean="0"/>
              <a:t> imply </a:t>
            </a:r>
            <a:r>
              <a:rPr lang="en-US" altLang="zh-CN" dirty="0" err="1" smtClean="0"/>
              <a:t>lampClock</a:t>
            </a:r>
            <a:r>
              <a:rPr lang="en-US" altLang="zh-CN" dirty="0" smtClean="0"/>
              <a:t>&lt;=20</a:t>
            </a:r>
          </a:p>
          <a:p>
            <a:pPr lvl="2"/>
            <a:r>
              <a:rPr lang="en-US" altLang="zh-CN" dirty="0" smtClean="0"/>
              <a:t>A[] _</a:t>
            </a:r>
            <a:r>
              <a:rPr lang="en-US" altLang="zh-CN" dirty="0" err="1" smtClean="0"/>
              <a:t>Curtain.open</a:t>
            </a:r>
            <a:r>
              <a:rPr lang="en-US" altLang="zh-CN" dirty="0" smtClean="0"/>
              <a:t> imply </a:t>
            </a:r>
            <a:r>
              <a:rPr lang="en-US" altLang="zh-CN" dirty="0" err="1" smtClean="0"/>
              <a:t>lampClock</a:t>
            </a:r>
            <a:r>
              <a:rPr lang="en-US" altLang="zh-CN" dirty="0" smtClean="0"/>
              <a:t>&lt;=20</a:t>
            </a:r>
          </a:p>
          <a:p>
            <a:pPr lvl="2"/>
            <a:r>
              <a:rPr lang="en-US" altLang="zh-CN" dirty="0" smtClean="0"/>
              <a:t>A[] _</a:t>
            </a:r>
            <a:r>
              <a:rPr lang="en-US" altLang="zh-CN" dirty="0" err="1" smtClean="0"/>
              <a:t>Curtain.close</a:t>
            </a:r>
            <a:r>
              <a:rPr lang="en-US" altLang="zh-CN" dirty="0" smtClean="0"/>
              <a:t> imply </a:t>
            </a:r>
            <a:r>
              <a:rPr lang="en-US" altLang="zh-CN" dirty="0" err="1" smtClean="0"/>
              <a:t>lampClock</a:t>
            </a:r>
            <a:r>
              <a:rPr lang="en-US" altLang="zh-CN" dirty="0" smtClean="0"/>
              <a:t>&lt;=20</a:t>
            </a:r>
          </a:p>
          <a:p>
            <a:pPr lvl="1"/>
            <a:r>
              <a:rPr lang="zh-CN" altLang="en-US" dirty="0" smtClean="0"/>
              <a:t>温度变化时空调必须在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秒内自动切换模式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A[] _</a:t>
            </a:r>
            <a:r>
              <a:rPr lang="en-US" altLang="zh-CN" dirty="0" err="1" smtClean="0"/>
              <a:t>AC.cool</a:t>
            </a:r>
            <a:r>
              <a:rPr lang="en-US" altLang="zh-CN" dirty="0" smtClean="0"/>
              <a:t> imply </a:t>
            </a:r>
            <a:r>
              <a:rPr lang="en-US" altLang="zh-CN" dirty="0" err="1" smtClean="0"/>
              <a:t>acClock</a:t>
            </a:r>
            <a:r>
              <a:rPr lang="en-US" altLang="zh-CN" dirty="0" smtClean="0"/>
              <a:t>&lt;=5</a:t>
            </a:r>
          </a:p>
          <a:p>
            <a:pPr lvl="2"/>
            <a:r>
              <a:rPr lang="en-US" altLang="zh-CN" dirty="0" smtClean="0"/>
              <a:t>A[] _</a:t>
            </a:r>
            <a:r>
              <a:rPr lang="en-US" altLang="zh-CN" dirty="0" err="1" smtClean="0"/>
              <a:t>AC.warm</a:t>
            </a:r>
            <a:r>
              <a:rPr lang="en-US" altLang="zh-CN" dirty="0" smtClean="0"/>
              <a:t> imply </a:t>
            </a:r>
            <a:r>
              <a:rPr lang="en-US" altLang="zh-CN" dirty="0" err="1" smtClean="0"/>
              <a:t>acClock</a:t>
            </a:r>
            <a:r>
              <a:rPr lang="en-US" altLang="zh-CN" dirty="0" smtClean="0"/>
              <a:t>&lt;=5</a:t>
            </a:r>
          </a:p>
          <a:p>
            <a:pPr lvl="2"/>
            <a:r>
              <a:rPr lang="en-US" altLang="zh-CN" dirty="0" smtClean="0"/>
              <a:t>A[] _</a:t>
            </a:r>
            <a:r>
              <a:rPr lang="en-US" altLang="zh-CN" dirty="0" err="1" smtClean="0"/>
              <a:t>AC.off</a:t>
            </a:r>
            <a:r>
              <a:rPr lang="en-US" altLang="zh-CN" dirty="0" smtClean="0"/>
              <a:t> imply </a:t>
            </a:r>
            <a:r>
              <a:rPr lang="en-US" altLang="zh-CN" dirty="0" err="1" smtClean="0"/>
              <a:t>acClock</a:t>
            </a:r>
            <a:r>
              <a:rPr lang="en-US" altLang="zh-CN" dirty="0" smtClean="0"/>
              <a:t>&lt;=5</a:t>
            </a:r>
            <a:endParaRPr lang="zh-CN" altLang="en-US" dirty="0" smtClean="0"/>
          </a:p>
          <a:p>
            <a:r>
              <a:rPr lang="zh-CN" altLang="en-US" dirty="0" smtClean="0"/>
              <a:t>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A[] _</a:t>
            </a:r>
            <a:r>
              <a:rPr lang="en-US" altLang="zh-CN" dirty="0" err="1" smtClean="0"/>
              <a:t>reset.done</a:t>
            </a:r>
            <a:r>
              <a:rPr lang="en-US" altLang="zh-CN" dirty="0" smtClean="0"/>
              <a:t> imply </a:t>
            </a:r>
            <a:r>
              <a:rPr lang="en-US" altLang="zh-CN" dirty="0" err="1" smtClean="0"/>
              <a:t>confOn</a:t>
            </a:r>
            <a:r>
              <a:rPr lang="en-US" altLang="zh-CN" dirty="0" smtClean="0"/>
              <a:t>==0 and </a:t>
            </a:r>
            <a:r>
              <a:rPr lang="en-US" altLang="zh-CN" dirty="0" err="1" smtClean="0"/>
              <a:t>lampOn</a:t>
            </a:r>
            <a:r>
              <a:rPr lang="en-US" altLang="zh-CN" dirty="0" smtClean="0"/>
              <a:t>==0 and </a:t>
            </a:r>
            <a:r>
              <a:rPr lang="en-US" altLang="zh-CN" dirty="0" err="1" smtClean="0"/>
              <a:t>projectorOn</a:t>
            </a:r>
            <a:r>
              <a:rPr lang="en-US" altLang="zh-CN" dirty="0" smtClean="0"/>
              <a:t>==0 and </a:t>
            </a:r>
            <a:r>
              <a:rPr lang="en-US" altLang="zh-CN" dirty="0" err="1" smtClean="0"/>
              <a:t>curtainOpen</a:t>
            </a:r>
            <a:r>
              <a:rPr lang="en-US" altLang="zh-CN" dirty="0" smtClean="0"/>
              <a:t>==1 and </a:t>
            </a:r>
            <a:r>
              <a:rPr lang="en-US" altLang="zh-CN" dirty="0" err="1" smtClean="0"/>
              <a:t>acMode</a:t>
            </a:r>
            <a:r>
              <a:rPr lang="en-US" altLang="zh-CN" dirty="0" smtClean="0"/>
              <a:t>==0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4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成分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IoT</a:t>
            </a:r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174464" cy="4351338"/>
          </a:xfrm>
        </p:spPr>
        <p:txBody>
          <a:bodyPr/>
          <a:lstStyle/>
          <a:p>
            <a:r>
              <a:rPr lang="zh-CN" altLang="en-US" dirty="0"/>
              <a:t>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0955"/>
            <a:ext cx="2174464" cy="19135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237" y="2380955"/>
            <a:ext cx="2329782" cy="19073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328" y="2387167"/>
            <a:ext cx="2267656" cy="19011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292" y="2380955"/>
            <a:ext cx="2292506" cy="2317357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3460615" y="1825625"/>
            <a:ext cx="23284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窗帘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291328" y="1837208"/>
            <a:ext cx="22676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投影仪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061292" y="1825625"/>
            <a:ext cx="2292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空调</a:t>
            </a:r>
          </a:p>
        </p:txBody>
      </p:sp>
    </p:spTree>
    <p:extLst>
      <p:ext uri="{BB962C8B-B14F-4D97-AF65-F5344CB8AC3E}">
        <p14:creationId xmlns:p14="http://schemas.microsoft.com/office/powerpoint/2010/main" val="33235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成分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开关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71574" cy="4351338"/>
          </a:xfrm>
        </p:spPr>
        <p:txBody>
          <a:bodyPr/>
          <a:lstStyle/>
          <a:p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423302" y="1825625"/>
            <a:ext cx="11309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重置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967787" y="1825625"/>
            <a:ext cx="11366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会议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524316" y="1825625"/>
            <a:ext cx="11778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灯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80955"/>
            <a:ext cx="1171575" cy="1590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301" y="2380955"/>
            <a:ext cx="628650" cy="847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787" y="2380954"/>
            <a:ext cx="1143000" cy="15906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616" y="2380954"/>
            <a:ext cx="1171575" cy="1428750"/>
          </a:xfrm>
          <a:prstGeom prst="rect">
            <a:avLst/>
          </a:prstGeom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7115721" y="1825625"/>
            <a:ext cx="1162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空调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5720" y="2380954"/>
            <a:ext cx="1162050" cy="1400175"/>
          </a:xfrm>
          <a:prstGeom prst="rect">
            <a:avLst/>
          </a:prstGeom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8691300" y="1825625"/>
            <a:ext cx="11774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空调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7217" y="2380954"/>
            <a:ext cx="1171575" cy="1419225"/>
          </a:xfrm>
          <a:prstGeom prst="rect">
            <a:avLst/>
          </a:prstGeom>
        </p:spPr>
      </p:pic>
      <p:sp>
        <p:nvSpPr>
          <p:cNvPr id="21" name="内容占位符 2"/>
          <p:cNvSpPr txBox="1">
            <a:spLocks/>
          </p:cNvSpPr>
          <p:nvPr/>
        </p:nvSpPr>
        <p:spPr>
          <a:xfrm>
            <a:off x="10282321" y="1825625"/>
            <a:ext cx="11774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投影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8238" y="2376191"/>
            <a:ext cx="11715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成分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传感器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4305299" cy="4351338"/>
          </a:xfrm>
        </p:spPr>
        <p:txBody>
          <a:bodyPr/>
          <a:lstStyle/>
          <a:p>
            <a:r>
              <a:rPr lang="zh-CN" altLang="en-US" dirty="0" smtClean="0"/>
              <a:t>光强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096000" y="1690688"/>
            <a:ext cx="22676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温度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40647"/>
            <a:ext cx="4305300" cy="20288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0647"/>
            <a:ext cx="48101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535</Words>
  <Application>Microsoft Office PowerPoint</Application>
  <PresentationFormat>宽屏</PresentationFormat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智能会议室系统</vt:lpstr>
      <vt:lpstr>Overview</vt:lpstr>
      <vt:lpstr>系统描述 – 智能会议室</vt:lpstr>
      <vt:lpstr>系统描述 – 实体</vt:lpstr>
      <vt:lpstr>系统描述 – 实体属性</vt:lpstr>
      <vt:lpstr>系统描述 – 系统约束</vt:lpstr>
      <vt:lpstr>系统成分 – IoT设备</vt:lpstr>
      <vt:lpstr>系统成分 – 开关</vt:lpstr>
      <vt:lpstr>系统成分 – 传感器</vt:lpstr>
      <vt:lpstr>系统成分 – 控制器</vt:lpstr>
      <vt:lpstr>系统成分 – 中控器</vt:lpstr>
      <vt:lpstr>系统定义</vt:lpstr>
      <vt:lpstr>性质验证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智能会议室系统</dc:title>
  <dc:creator>LENOVO</dc:creator>
  <cp:lastModifiedBy>LENOVO</cp:lastModifiedBy>
  <cp:revision>10</cp:revision>
  <dcterms:created xsi:type="dcterms:W3CDTF">2019-12-23T08:31:00Z</dcterms:created>
  <dcterms:modified xsi:type="dcterms:W3CDTF">2019-12-23T10:44:39Z</dcterms:modified>
</cp:coreProperties>
</file>