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68F"/>
    <a:srgbClr val="458047"/>
    <a:srgbClr val="3E7978"/>
    <a:srgbClr val="48832F"/>
    <a:srgbClr val="39749D"/>
    <a:srgbClr val="3873A3"/>
    <a:srgbClr val="498420"/>
    <a:srgbClr val="508A2A"/>
    <a:srgbClr val="3772A8"/>
    <a:srgbClr val="3A7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B067-E287-4F83-8112-73F2AF83A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18B9C7-9D27-401A-9A7B-99F9C7FC0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B770D-0165-4EB4-9DD5-C700A2F7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A3B4-0479-4A1E-B56B-7C6918E90DBA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F3AFC-5EF8-4228-AE40-7BD85281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BC3DC-3E48-4F97-94E5-78FF0A98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DA43-5874-465F-A13F-94577F06B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8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A878-95D7-48B8-B875-AE2F6AA2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1DDF77-4C40-4D04-9B81-12D96540F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B6ECB-5505-4BA6-A197-2D4A53A4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A3B4-0479-4A1E-B56B-7C6918E90DBA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133E1-641D-47D1-B60D-8DF099A7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A2A90-9F86-4B04-B03E-5228D3B6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DA43-5874-465F-A13F-94577F06B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8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AE254-A2B0-4406-8DBE-89CA2F277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6856B-80A5-4C24-B672-372B20414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B1520-D3B7-4EDF-BCA9-A699A88F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A3B4-0479-4A1E-B56B-7C6918E90DBA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4F71C-7C41-450F-9F66-33571F85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9548C-1083-431F-8053-8A24B410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DA43-5874-465F-A13F-94577F06B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44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0D1B7-4B03-4209-9D38-514004F4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889AC-19B1-4162-98C7-0826573C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B1A81-1D7D-4AF6-A01D-37A1DCD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A3B4-0479-4A1E-B56B-7C6918E90DBA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C5A9A-2040-41E1-82DB-9AAE9D49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852C1-B26D-495B-A4FA-486F302D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DA43-5874-465F-A13F-94577F06B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5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9A73-465A-4878-A33E-2CD2F482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74305-669E-49C9-BF87-60853517E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6B440-7972-4A46-9A4A-6D8B7D10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A3B4-0479-4A1E-B56B-7C6918E90DBA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7D177-B64C-48F3-B543-B36E03B2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5E995-B9C8-4D95-8CB6-EB97770A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DA43-5874-465F-A13F-94577F06B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58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7CDB-905A-42D1-A2FE-46E959D9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399B3-AE17-4CDA-838C-29C38B73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795D2-EB8D-4FA5-9797-248D00F66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FB4F9-246E-4D86-98AB-D5D1EB6B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A3B4-0479-4A1E-B56B-7C6918E90DBA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33251-3D96-43C9-86B5-A98F4B89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B2EDA1-5C8A-4903-9C55-9E03EF5E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DA43-5874-465F-A13F-94577F06B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A4BE3-3ADC-42BD-9655-C71D698F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16CF54-010D-40B2-8513-9C7AB1FE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8FB1A6-FAB6-4175-995D-9360EA8FA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135ACF-5FD4-41FF-A70D-0CB747903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EC77C8-5DE8-44F4-802A-00CF04971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B90D05-B74A-4B3C-BEA4-8FE341BF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A3B4-0479-4A1E-B56B-7C6918E90DBA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DFDA9B-3B5B-45F2-8F66-CC6C4C9B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424DB3-3EC8-4D21-8980-1A9AE5BF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DA43-5874-465F-A13F-94577F06B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4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52CA-604C-4885-98ED-198AB1A9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EA90FA-D436-4364-A3D7-271C3B60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A3B4-0479-4A1E-B56B-7C6918E90DBA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FCCE94-0513-4298-BE05-9CC42BAF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3351B3-10BE-4919-9D68-80F87374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DA43-5874-465F-A13F-94577F06B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4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05BD89-DC17-4FCF-B790-BD72139A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A3B4-0479-4A1E-B56B-7C6918E90DBA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FBCD9-F6AF-4B59-B861-7B17400E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FA65A-2EE8-45BE-AD46-79679D0A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DA43-5874-465F-A13F-94577F06B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0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D33DC-6B86-4F10-ACBE-3FEB5F94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7D560-B181-490C-B287-4FB3C817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24D19-98D6-4111-BAD2-63973816F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B6FD90-EB03-4049-88E9-8C01A82E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A3B4-0479-4A1E-B56B-7C6918E90DBA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A55DE3-6886-4A20-A0DE-24CC3522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0420F-94D6-4D56-85CE-7326E484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DA43-5874-465F-A13F-94577F06B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037CE-CCAE-4B95-99F1-A942E09A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6441D5-DF63-4016-A6D8-2753C0B01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FE8FDE-D8BC-4404-B667-0E258A0D3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EA1945-7108-4117-9152-4B22971E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A3B4-0479-4A1E-B56B-7C6918E90DBA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DD831-B9F3-4CFB-958B-DCF9A91E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EF751-F22D-436C-A9FE-7FDE52F8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DA43-5874-465F-A13F-94577F06B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2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F44243-7BE7-4A1F-BC05-57D55612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82F749-D0DA-454E-9FAA-4A57CB4A1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27AD9-6CD8-424F-AD7D-B0FFD8E58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A3B4-0479-4A1E-B56B-7C6918E90DBA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C035A-7895-47F5-ABB1-323B26E81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48B24-CBEC-4F74-99E0-DF5327505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DA43-5874-465F-A13F-94577F06B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8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ss2.bdstatic.com/70cFvnSh_Q1YnxGkpoWK1HF6hhy/it/u=3853322197,2851974263&amp;fm=26&amp;gp=0.jpg">
            <a:extLst>
              <a:ext uri="{FF2B5EF4-FFF2-40B4-BE49-F238E27FC236}">
                <a16:creationId xmlns:a16="http://schemas.microsoft.com/office/drawing/2014/main" id="{AA520CC2-C2B1-4C53-B674-6C3DEB293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198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https://ss2.bdstatic.com/70cFvnSh_Q1YnxGkpoWK1HF6hhy/it/u=3853322197,2851974263&amp;fm=26&amp;gp=0.jpg">
            <a:extLst>
              <a:ext uri="{FF2B5EF4-FFF2-40B4-BE49-F238E27FC236}">
                <a16:creationId xmlns:a16="http://schemas.microsoft.com/office/drawing/2014/main" id="{8E455EE0-3087-4EDC-9010-82345838D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7" b="62143" l="1378" r="275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0" t="3611" r="75137" b="44586"/>
          <a:stretch/>
        </p:blipFill>
        <p:spPr bwMode="auto">
          <a:xfrm>
            <a:off x="10559237" y="2367280"/>
            <a:ext cx="1259840" cy="125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https://ss2.bdstatic.com/70cFvnSh_Q1YnxGkpoWK1HF6hhy/it/u=3853322197,2851974263&amp;fm=26&amp;gp=0.jpg">
            <a:extLst>
              <a:ext uri="{FF2B5EF4-FFF2-40B4-BE49-F238E27FC236}">
                <a16:creationId xmlns:a16="http://schemas.microsoft.com/office/drawing/2014/main" id="{D6D0164B-DB1B-49B7-ADEB-6629AB939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71" b="69643" l="32466" r="656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61" t="5282" r="40026" b="42915"/>
          <a:stretch/>
        </p:blipFill>
        <p:spPr bwMode="auto">
          <a:xfrm>
            <a:off x="9390837" y="1645920"/>
            <a:ext cx="1259840" cy="125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https://ss2.bdstatic.com/70cFvnSh_Q1YnxGkpoWK1HF6hhy/it/u=3853322197,2851974263&amp;fm=26&amp;gp=0.jpg">
            <a:extLst>
              <a:ext uri="{FF2B5EF4-FFF2-40B4-BE49-F238E27FC236}">
                <a16:creationId xmlns:a16="http://schemas.microsoft.com/office/drawing/2014/main" id="{B3DDCBB9-F41C-4D7F-A426-5E7DE3C57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86" b="62143" l="69832" r="972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693" t="3611" r="5094" b="44586"/>
          <a:stretch/>
        </p:blipFill>
        <p:spPr bwMode="auto">
          <a:xfrm>
            <a:off x="9390837" y="2997200"/>
            <a:ext cx="1259840" cy="125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CD617A10-932E-4615-B744-0F8594BEFD1B}"/>
              </a:ext>
            </a:extLst>
          </p:cNvPr>
          <p:cNvGrpSpPr/>
          <p:nvPr/>
        </p:nvGrpSpPr>
        <p:grpSpPr>
          <a:xfrm>
            <a:off x="2692399" y="3342640"/>
            <a:ext cx="3069167" cy="2946400"/>
            <a:chOff x="6055359" y="3637280"/>
            <a:chExt cx="3069167" cy="29464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4F31DFB-AF64-47FA-8440-77264CD8106D}"/>
                </a:ext>
              </a:extLst>
            </p:cNvPr>
            <p:cNvSpPr/>
            <p:nvPr/>
          </p:nvSpPr>
          <p:spPr>
            <a:xfrm>
              <a:off x="6055359" y="3637280"/>
              <a:ext cx="3069167" cy="294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57D5EB6-817D-4CC4-8D9A-44CA8D80DE88}"/>
                </a:ext>
              </a:extLst>
            </p:cNvPr>
            <p:cNvGrpSpPr/>
            <p:nvPr/>
          </p:nvGrpSpPr>
          <p:grpSpPr>
            <a:xfrm>
              <a:off x="6361004" y="3804920"/>
              <a:ext cx="2443058" cy="2611120"/>
              <a:chOff x="6317859" y="3627120"/>
              <a:chExt cx="2443058" cy="2611120"/>
            </a:xfrm>
          </p:grpSpPr>
          <p:pic>
            <p:nvPicPr>
              <p:cNvPr id="44" name="Picture 10" descr="https://ss2.bdstatic.com/70cFvnSh_Q1YnxGkpoWK1HF6hhy/it/u=3853322197,2851974263&amp;fm=26&amp;gp=0.jpg">
                <a:extLst>
                  <a:ext uri="{FF2B5EF4-FFF2-40B4-BE49-F238E27FC236}">
                    <a16:creationId xmlns:a16="http://schemas.microsoft.com/office/drawing/2014/main" id="{283F438B-B62C-40DB-A125-2EC1755017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57" b="62143" l="1378" r="2756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50" t="3611" r="75137" b="44586"/>
              <a:stretch/>
            </p:blipFill>
            <p:spPr bwMode="auto">
              <a:xfrm>
                <a:off x="7501077" y="4348480"/>
                <a:ext cx="1259840" cy="1259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10" descr="https://ss2.bdstatic.com/70cFvnSh_Q1YnxGkpoWK1HF6hhy/it/u=3853322197,2851974263&amp;fm=26&amp;gp=0.jpg">
                <a:extLst>
                  <a:ext uri="{FF2B5EF4-FFF2-40B4-BE49-F238E27FC236}">
                    <a16:creationId xmlns:a16="http://schemas.microsoft.com/office/drawing/2014/main" id="{A126C14E-76C9-4406-A4DD-D18C01A3B4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71" b="69643" l="32466" r="65697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61" t="5282" r="40026" b="42915"/>
              <a:stretch/>
            </p:blipFill>
            <p:spPr bwMode="auto">
              <a:xfrm>
                <a:off x="6332677" y="3627120"/>
                <a:ext cx="1259840" cy="1259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10" descr="https://ss2.bdstatic.com/70cFvnSh_Q1YnxGkpoWK1HF6hhy/it/u=3853322197,2851974263&amp;fm=26&amp;gp=0.jpg">
                <a:extLst>
                  <a:ext uri="{FF2B5EF4-FFF2-40B4-BE49-F238E27FC236}">
                    <a16:creationId xmlns:a16="http://schemas.microsoft.com/office/drawing/2014/main" id="{02CD2B6E-377D-412A-8802-4F7CB3D70D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786" b="62143" l="69832" r="9724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693" t="3611" r="5094" b="44586"/>
              <a:stretch/>
            </p:blipFill>
            <p:spPr bwMode="auto">
              <a:xfrm>
                <a:off x="6332677" y="4978400"/>
                <a:ext cx="1259840" cy="1259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10" descr="https://ss2.bdstatic.com/70cFvnSh_Q1YnxGkpoWK1HF6hhy/it/u=3853322197,2851974263&amp;fm=26&amp;gp=0.jpg">
                <a:extLst>
                  <a:ext uri="{FF2B5EF4-FFF2-40B4-BE49-F238E27FC236}">
                    <a16:creationId xmlns:a16="http://schemas.microsoft.com/office/drawing/2014/main" id="{346D6744-4D63-4FD7-BDD8-2FA14633D4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57" b="62143" l="1378" r="2756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50" t="3611" r="75137" b="44586"/>
              <a:stretch/>
            </p:blipFill>
            <p:spPr bwMode="auto">
              <a:xfrm>
                <a:off x="7486259" y="4348480"/>
                <a:ext cx="1259840" cy="1259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0" descr="https://ss2.bdstatic.com/70cFvnSh_Q1YnxGkpoWK1HF6hhy/it/u=3853322197,2851974263&amp;fm=26&amp;gp=0.jpg">
                <a:extLst>
                  <a:ext uri="{FF2B5EF4-FFF2-40B4-BE49-F238E27FC236}">
                    <a16:creationId xmlns:a16="http://schemas.microsoft.com/office/drawing/2014/main" id="{45C7076B-8664-4943-98CD-B8CA09E820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71" b="69643" l="32466" r="65697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61" t="5282" r="40026" b="42915"/>
              <a:stretch/>
            </p:blipFill>
            <p:spPr bwMode="auto">
              <a:xfrm>
                <a:off x="6317859" y="3627120"/>
                <a:ext cx="1259840" cy="1259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52316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66E5B56B-BDA1-4AC9-9A53-71D4387DD219}"/>
              </a:ext>
            </a:extLst>
          </p:cNvPr>
          <p:cNvGrpSpPr/>
          <p:nvPr/>
        </p:nvGrpSpPr>
        <p:grpSpPr>
          <a:xfrm>
            <a:off x="472960" y="701040"/>
            <a:ext cx="307949" cy="307949"/>
            <a:chOff x="8182380" y="0"/>
            <a:chExt cx="3811437" cy="381143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3EFF40D-BA05-4E6D-BF8E-1E7643A57EAC}"/>
                </a:ext>
              </a:extLst>
            </p:cNvPr>
            <p:cNvSpPr/>
            <p:nvPr/>
          </p:nvSpPr>
          <p:spPr>
            <a:xfrm>
              <a:off x="8182380" y="0"/>
              <a:ext cx="3811437" cy="3811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7B3A23E4-836E-4C13-BD04-E6F9D9AFBE85}"/>
                </a:ext>
              </a:extLst>
            </p:cNvPr>
            <p:cNvSpPr/>
            <p:nvPr/>
          </p:nvSpPr>
          <p:spPr>
            <a:xfrm>
              <a:off x="9031661" y="699857"/>
              <a:ext cx="2087629" cy="2383413"/>
            </a:xfrm>
            <a:custGeom>
              <a:avLst/>
              <a:gdLst>
                <a:gd name="connsiteX0" fmla="*/ 1474869 w 2939578"/>
                <a:gd name="connsiteY0" fmla="*/ 0 h 3230880"/>
                <a:gd name="connsiteX1" fmla="*/ 2348629 w 2939578"/>
                <a:gd name="connsiteY1" fmla="*/ 873760 h 3230880"/>
                <a:gd name="connsiteX2" fmla="*/ 1814976 w 2939578"/>
                <a:gd name="connsiteY2" fmla="*/ 1678856 h 3230880"/>
                <a:gd name="connsiteX3" fmla="*/ 1769581 w 2939578"/>
                <a:gd name="connsiteY3" fmla="*/ 1695470 h 3230880"/>
                <a:gd name="connsiteX4" fmla="*/ 1900174 w 2939578"/>
                <a:gd name="connsiteY4" fmla="*/ 1720457 h 3230880"/>
                <a:gd name="connsiteX5" fmla="*/ 2897798 w 2939578"/>
                <a:gd name="connsiteY5" fmla="*/ 2425506 h 3230880"/>
                <a:gd name="connsiteX6" fmla="*/ 2919792 w 2939578"/>
                <a:gd name="connsiteY6" fmla="*/ 2461710 h 3230880"/>
                <a:gd name="connsiteX7" fmla="*/ 2924009 w 2939578"/>
                <a:gd name="connsiteY7" fmla="*/ 2467964 h 3230880"/>
                <a:gd name="connsiteX8" fmla="*/ 2924445 w 2939578"/>
                <a:gd name="connsiteY8" fmla="*/ 2469368 h 3230880"/>
                <a:gd name="connsiteX9" fmla="*/ 2939578 w 2939578"/>
                <a:gd name="connsiteY9" fmla="*/ 2494279 h 3230880"/>
                <a:gd name="connsiteX10" fmla="*/ 2932177 w 2939578"/>
                <a:gd name="connsiteY10" fmla="*/ 2494279 h 3230880"/>
                <a:gd name="connsiteX11" fmla="*/ 2935553 w 2939578"/>
                <a:gd name="connsiteY11" fmla="*/ 2505154 h 3230880"/>
                <a:gd name="connsiteX12" fmla="*/ 2939578 w 2939578"/>
                <a:gd name="connsiteY12" fmla="*/ 2545082 h 3230880"/>
                <a:gd name="connsiteX13" fmla="*/ 2939578 w 2939578"/>
                <a:gd name="connsiteY13" fmla="*/ 3230880 h 3230880"/>
                <a:gd name="connsiteX14" fmla="*/ 0 w 2939578"/>
                <a:gd name="connsiteY14" fmla="*/ 3230880 h 3230880"/>
                <a:gd name="connsiteX15" fmla="*/ 0 w 2939578"/>
                <a:gd name="connsiteY15" fmla="*/ 2545082 h 3230880"/>
                <a:gd name="connsiteX16" fmla="*/ 4025 w 2939578"/>
                <a:gd name="connsiteY16" fmla="*/ 2505154 h 3230880"/>
                <a:gd name="connsiteX17" fmla="*/ 7401 w 2939578"/>
                <a:gd name="connsiteY17" fmla="*/ 2494279 h 3230880"/>
                <a:gd name="connsiteX18" fmla="*/ 0 w 2939578"/>
                <a:gd name="connsiteY18" fmla="*/ 2494279 h 3230880"/>
                <a:gd name="connsiteX19" fmla="*/ 15133 w 2939578"/>
                <a:gd name="connsiteY19" fmla="*/ 2469368 h 3230880"/>
                <a:gd name="connsiteX20" fmla="*/ 15569 w 2939578"/>
                <a:gd name="connsiteY20" fmla="*/ 2467964 h 3230880"/>
                <a:gd name="connsiteX21" fmla="*/ 19786 w 2939578"/>
                <a:gd name="connsiteY21" fmla="*/ 2461710 h 3230880"/>
                <a:gd name="connsiteX22" fmla="*/ 41780 w 2939578"/>
                <a:gd name="connsiteY22" fmla="*/ 2425506 h 3230880"/>
                <a:gd name="connsiteX23" fmla="*/ 1039405 w 2939578"/>
                <a:gd name="connsiteY23" fmla="*/ 1720457 h 3230880"/>
                <a:gd name="connsiteX24" fmla="*/ 1176669 w 2939578"/>
                <a:gd name="connsiteY24" fmla="*/ 1694194 h 3230880"/>
                <a:gd name="connsiteX25" fmla="*/ 1134763 w 2939578"/>
                <a:gd name="connsiteY25" fmla="*/ 1678856 h 3230880"/>
                <a:gd name="connsiteX26" fmla="*/ 601109 w 2939578"/>
                <a:gd name="connsiteY26" fmla="*/ 873760 h 3230880"/>
                <a:gd name="connsiteX27" fmla="*/ 1474869 w 2939578"/>
                <a:gd name="connsiteY27" fmla="*/ 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39578" h="3230880">
                  <a:moveTo>
                    <a:pt x="1474869" y="0"/>
                  </a:moveTo>
                  <a:cubicBezTo>
                    <a:pt x="1957433" y="0"/>
                    <a:pt x="2348629" y="391196"/>
                    <a:pt x="2348629" y="873760"/>
                  </a:cubicBezTo>
                  <a:cubicBezTo>
                    <a:pt x="2348629" y="1235683"/>
                    <a:pt x="2128581" y="1546212"/>
                    <a:pt x="1814976" y="1678856"/>
                  </a:cubicBezTo>
                  <a:lnTo>
                    <a:pt x="1769581" y="1695470"/>
                  </a:lnTo>
                  <a:lnTo>
                    <a:pt x="1900174" y="1720457"/>
                  </a:lnTo>
                  <a:cubicBezTo>
                    <a:pt x="2312860" y="1826636"/>
                    <a:pt x="2665690" y="2081941"/>
                    <a:pt x="2897798" y="2425506"/>
                  </a:cubicBezTo>
                  <a:lnTo>
                    <a:pt x="2919792" y="2461710"/>
                  </a:lnTo>
                  <a:lnTo>
                    <a:pt x="2924009" y="2467964"/>
                  </a:lnTo>
                  <a:lnTo>
                    <a:pt x="2924445" y="2469368"/>
                  </a:lnTo>
                  <a:lnTo>
                    <a:pt x="2939578" y="2494279"/>
                  </a:lnTo>
                  <a:lnTo>
                    <a:pt x="2932177" y="2494279"/>
                  </a:lnTo>
                  <a:lnTo>
                    <a:pt x="2935553" y="2505154"/>
                  </a:lnTo>
                  <a:cubicBezTo>
                    <a:pt x="2938192" y="2518051"/>
                    <a:pt x="2939578" y="2531405"/>
                    <a:pt x="2939578" y="2545082"/>
                  </a:cubicBezTo>
                  <a:lnTo>
                    <a:pt x="2939578" y="3230880"/>
                  </a:lnTo>
                  <a:lnTo>
                    <a:pt x="0" y="3230880"/>
                  </a:lnTo>
                  <a:lnTo>
                    <a:pt x="0" y="2545082"/>
                  </a:lnTo>
                  <a:cubicBezTo>
                    <a:pt x="0" y="2531405"/>
                    <a:pt x="1386" y="2518051"/>
                    <a:pt x="4025" y="2505154"/>
                  </a:cubicBezTo>
                  <a:lnTo>
                    <a:pt x="7401" y="2494279"/>
                  </a:lnTo>
                  <a:lnTo>
                    <a:pt x="0" y="2494279"/>
                  </a:lnTo>
                  <a:lnTo>
                    <a:pt x="15133" y="2469368"/>
                  </a:lnTo>
                  <a:lnTo>
                    <a:pt x="15569" y="2467964"/>
                  </a:lnTo>
                  <a:lnTo>
                    <a:pt x="19786" y="2461710"/>
                  </a:lnTo>
                  <a:lnTo>
                    <a:pt x="41780" y="2425506"/>
                  </a:lnTo>
                  <a:cubicBezTo>
                    <a:pt x="273888" y="2081941"/>
                    <a:pt x="626718" y="1826636"/>
                    <a:pt x="1039405" y="1720457"/>
                  </a:cubicBezTo>
                  <a:lnTo>
                    <a:pt x="1176669" y="1694194"/>
                  </a:lnTo>
                  <a:lnTo>
                    <a:pt x="1134763" y="1678856"/>
                  </a:lnTo>
                  <a:cubicBezTo>
                    <a:pt x="821157" y="1546212"/>
                    <a:pt x="601109" y="1235683"/>
                    <a:pt x="601109" y="873760"/>
                  </a:cubicBezTo>
                  <a:cubicBezTo>
                    <a:pt x="601109" y="391196"/>
                    <a:pt x="992305" y="0"/>
                    <a:pt x="147486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C4BAC43-159B-4765-9D9B-673C334CEE6A}"/>
              </a:ext>
            </a:extLst>
          </p:cNvPr>
          <p:cNvGrpSpPr/>
          <p:nvPr/>
        </p:nvGrpSpPr>
        <p:grpSpPr>
          <a:xfrm>
            <a:off x="951128" y="701040"/>
            <a:ext cx="307949" cy="307949"/>
            <a:chOff x="8182380" y="72971"/>
            <a:chExt cx="3811437" cy="381143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0808C60-F50B-455E-9F51-96E5DDF27631}"/>
                </a:ext>
              </a:extLst>
            </p:cNvPr>
            <p:cNvSpPr/>
            <p:nvPr/>
          </p:nvSpPr>
          <p:spPr>
            <a:xfrm>
              <a:off x="8182380" y="72971"/>
              <a:ext cx="3811437" cy="3811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A599C08E-4093-40F2-95AF-7DD19F808566}"/>
                </a:ext>
              </a:extLst>
            </p:cNvPr>
            <p:cNvSpPr/>
            <p:nvPr/>
          </p:nvSpPr>
          <p:spPr>
            <a:xfrm>
              <a:off x="8901257" y="1047041"/>
              <a:ext cx="2373680" cy="1863297"/>
            </a:xfrm>
            <a:custGeom>
              <a:avLst/>
              <a:gdLst>
                <a:gd name="connsiteX0" fmla="*/ 0 w 2976880"/>
                <a:gd name="connsiteY0" fmla="*/ 0 h 2336800"/>
                <a:gd name="connsiteX1" fmla="*/ 2976880 w 2976880"/>
                <a:gd name="connsiteY1" fmla="*/ 0 h 2336800"/>
                <a:gd name="connsiteX2" fmla="*/ 2976880 w 2976880"/>
                <a:gd name="connsiteY2" fmla="*/ 1981200 h 2336800"/>
                <a:gd name="connsiteX3" fmla="*/ 1571700 w 2976880"/>
                <a:gd name="connsiteY3" fmla="*/ 1981200 h 2336800"/>
                <a:gd name="connsiteX4" fmla="*/ 1522730 w 2976880"/>
                <a:gd name="connsiteY4" fmla="*/ 2214880 h 2336800"/>
                <a:gd name="connsiteX5" fmla="*/ 2062480 w 2976880"/>
                <a:gd name="connsiteY5" fmla="*/ 2214880 h 2336800"/>
                <a:gd name="connsiteX6" fmla="*/ 2123440 w 2976880"/>
                <a:gd name="connsiteY6" fmla="*/ 2275840 h 2336800"/>
                <a:gd name="connsiteX7" fmla="*/ 2123440 w 2976880"/>
                <a:gd name="connsiteY7" fmla="*/ 2336800 h 2336800"/>
                <a:gd name="connsiteX8" fmla="*/ 782320 w 2976880"/>
                <a:gd name="connsiteY8" fmla="*/ 2336800 h 2336800"/>
                <a:gd name="connsiteX9" fmla="*/ 782320 w 2976880"/>
                <a:gd name="connsiteY9" fmla="*/ 2275840 h 2336800"/>
                <a:gd name="connsiteX10" fmla="*/ 843280 w 2976880"/>
                <a:gd name="connsiteY10" fmla="*/ 2214880 h 2336800"/>
                <a:gd name="connsiteX11" fmla="*/ 1305560 w 2976880"/>
                <a:gd name="connsiteY11" fmla="*/ 2214880 h 2336800"/>
                <a:gd name="connsiteX12" fmla="*/ 1354530 w 2976880"/>
                <a:gd name="connsiteY12" fmla="*/ 1981200 h 2336800"/>
                <a:gd name="connsiteX13" fmla="*/ 0 w 2976880"/>
                <a:gd name="connsiteY13" fmla="*/ 1981200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76880" h="2336800">
                  <a:moveTo>
                    <a:pt x="0" y="0"/>
                  </a:moveTo>
                  <a:lnTo>
                    <a:pt x="2976880" y="0"/>
                  </a:lnTo>
                  <a:lnTo>
                    <a:pt x="2976880" y="1981200"/>
                  </a:lnTo>
                  <a:lnTo>
                    <a:pt x="1571700" y="1981200"/>
                  </a:lnTo>
                  <a:lnTo>
                    <a:pt x="1522730" y="2214880"/>
                  </a:lnTo>
                  <a:lnTo>
                    <a:pt x="2062480" y="2214880"/>
                  </a:lnTo>
                  <a:cubicBezTo>
                    <a:pt x="2096147" y="2214880"/>
                    <a:pt x="2123440" y="2242173"/>
                    <a:pt x="2123440" y="2275840"/>
                  </a:cubicBezTo>
                  <a:lnTo>
                    <a:pt x="2123440" y="2336800"/>
                  </a:lnTo>
                  <a:lnTo>
                    <a:pt x="782320" y="2336800"/>
                  </a:lnTo>
                  <a:lnTo>
                    <a:pt x="782320" y="2275840"/>
                  </a:lnTo>
                  <a:cubicBezTo>
                    <a:pt x="782320" y="2242173"/>
                    <a:pt x="809613" y="2214880"/>
                    <a:pt x="843280" y="2214880"/>
                  </a:cubicBezTo>
                  <a:lnTo>
                    <a:pt x="1305560" y="2214880"/>
                  </a:lnTo>
                  <a:lnTo>
                    <a:pt x="1354530" y="1981200"/>
                  </a:lnTo>
                  <a:lnTo>
                    <a:pt x="0" y="198120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8" name="Picture 10" descr="https://ss2.bdstatic.com/70cFvnSh_Q1YnxGkpoWK1HF6hhy/it/u=3853322197,2851974263&amp;fm=26&amp;gp=0.jpg">
            <a:extLst>
              <a:ext uri="{FF2B5EF4-FFF2-40B4-BE49-F238E27FC236}">
                <a16:creationId xmlns:a16="http://schemas.microsoft.com/office/drawing/2014/main" id="{9C545F9F-F27A-4114-93BA-3580169D7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71" b="69643" l="32466" r="656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61" t="5282" r="40026" b="42915"/>
          <a:stretch/>
        </p:blipFill>
        <p:spPr bwMode="auto">
          <a:xfrm>
            <a:off x="9390837" y="1717040"/>
            <a:ext cx="1259840" cy="125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0F6B6E6-EEE7-4566-A34F-0C89A08CA5BC}"/>
              </a:ext>
            </a:extLst>
          </p:cNvPr>
          <p:cNvGrpSpPr/>
          <p:nvPr/>
        </p:nvGrpSpPr>
        <p:grpSpPr>
          <a:xfrm>
            <a:off x="9390837" y="2976880"/>
            <a:ext cx="1259840" cy="1259840"/>
            <a:chOff x="9390837" y="3088640"/>
            <a:chExt cx="1259840" cy="125984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1F67B7B-8FB2-460D-AAA9-864A05862F07}"/>
                </a:ext>
              </a:extLst>
            </p:cNvPr>
            <p:cNvSpPr/>
            <p:nvPr/>
          </p:nvSpPr>
          <p:spPr>
            <a:xfrm>
              <a:off x="9390837" y="3088640"/>
              <a:ext cx="1259840" cy="1259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禁止符 1">
              <a:extLst>
                <a:ext uri="{FF2B5EF4-FFF2-40B4-BE49-F238E27FC236}">
                  <a16:creationId xmlns:a16="http://schemas.microsoft.com/office/drawing/2014/main" id="{0EBDA637-55F4-4F5B-AE14-EB3E2406A0A9}"/>
                </a:ext>
              </a:extLst>
            </p:cNvPr>
            <p:cNvSpPr/>
            <p:nvPr/>
          </p:nvSpPr>
          <p:spPr>
            <a:xfrm>
              <a:off x="9553397" y="3251200"/>
              <a:ext cx="934720" cy="934720"/>
            </a:xfrm>
            <a:prstGeom prst="noSmoking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97F64AC7-FFB8-4C55-8EFC-4226B7D89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25" b="95868" l="4771" r="94433">
                        <a14:foregroundMark x1="65408" y1="35537" x2="80915" y2="45248"/>
                        <a14:foregroundMark x1="23260" y1="69421" x2="23857" y2="58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41" y="1040841"/>
            <a:ext cx="4791744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9B9C5284-C497-4395-9359-E6BC7F7BA2C9}"/>
              </a:ext>
            </a:extLst>
          </p:cNvPr>
          <p:cNvGrpSpPr/>
          <p:nvPr/>
        </p:nvGrpSpPr>
        <p:grpSpPr>
          <a:xfrm>
            <a:off x="436878" y="2336800"/>
            <a:ext cx="2643168" cy="1391920"/>
            <a:chOff x="436878" y="2214880"/>
            <a:chExt cx="2643168" cy="1391920"/>
          </a:xfrm>
        </p:grpSpPr>
        <p:pic>
          <p:nvPicPr>
            <p:cNvPr id="2056" name="Picture 8" descr="https://timgsa.baidu.com/timg?image&amp;quality=80&amp;size=b9999_10000&amp;sec=1503828670123&amp;di=d6860d807b6c25afe2004091565134f9&amp;imgtype=jpg&amp;src=http%3A%2F%2Fimg2.imgtn.bdimg.com%2Fit%2Fu%3D2597232055%2C2569281778%26fm%3D214%26gp%3D0.jpg">
              <a:extLst>
                <a:ext uri="{FF2B5EF4-FFF2-40B4-BE49-F238E27FC236}">
                  <a16:creationId xmlns:a16="http://schemas.microsoft.com/office/drawing/2014/main" id="{8E1FED89-3F10-42E5-89D0-2CEAC46FF0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18" b="63273" l="0" r="17455">
                          <a14:foregroundMark x1="7091" y1="16727" x2="909" y2="39273"/>
                          <a14:foregroundMark x1="15091" y1="14909" x2="10909" y2="12727"/>
                          <a14:foregroundMark x1="7091" y1="16364" x2="8000" y2="13818"/>
                          <a14:foregroundMark x1="7091" y1="14182" x2="10000" y2="12364"/>
                          <a14:foregroundMark x1="10000" y1="12364" x2="12000" y2="13091"/>
                          <a14:foregroundMark x1="1273" y1="52000" x2="0" y2="48364"/>
                          <a14:foregroundMark x1="1818" y1="34909" x2="0" y2="429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42" r="82582" b="36218"/>
            <a:stretch/>
          </p:blipFill>
          <p:spPr bwMode="auto">
            <a:xfrm>
              <a:off x="436879" y="2214880"/>
              <a:ext cx="912495" cy="1391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timgsa.baidu.com/timg?image&amp;quality=80&amp;size=b9999_10000&amp;sec=1503828670123&amp;di=d6860d807b6c25afe2004091565134f9&amp;imgtype=jpg&amp;src=http%3A%2F%2Fimg2.imgtn.bdimg.com%2Fit%2Fu%3D2597232055%2C2569281778%26fm%3D214%26gp%3D0.jpg">
              <a:extLst>
                <a:ext uri="{FF2B5EF4-FFF2-40B4-BE49-F238E27FC236}">
                  <a16:creationId xmlns:a16="http://schemas.microsoft.com/office/drawing/2014/main" id="{D6C47502-4E8F-42F2-9D35-289628B48A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00" b="89455" l="83636" r="100000">
                          <a14:foregroundMark x1="92909" y1="35273" x2="90909" y2="18182"/>
                          <a14:foregroundMark x1="85636" y1="10909" x2="88909" y2="8364"/>
                          <a14:foregroundMark x1="88909" y1="8364" x2="91273" y2="9818"/>
                          <a14:foregroundMark x1="91273" y1="9818" x2="95455" y2="20000"/>
                          <a14:foregroundMark x1="95455" y1="20000" x2="98727" y2="30182"/>
                          <a14:foregroundMark x1="98727" y1="30182" x2="99455" y2="37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22" t="3659" r="-177" b="43201"/>
            <a:stretch/>
          </p:blipFill>
          <p:spPr bwMode="auto">
            <a:xfrm>
              <a:off x="2228511" y="2214880"/>
              <a:ext cx="851535" cy="1391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05033C1-34CE-4B22-A8A7-F88E725A77D1}"/>
                </a:ext>
              </a:extLst>
            </p:cNvPr>
            <p:cNvSpPr txBox="1"/>
            <p:nvPr/>
          </p:nvSpPr>
          <p:spPr>
            <a:xfrm>
              <a:off x="436878" y="2649230"/>
              <a:ext cx="2643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Arial Black" panose="020B0A04020102020204" pitchFamily="34" charset="0"/>
                </a:rPr>
                <a:t>WIN</a:t>
              </a:r>
              <a:endParaRPr lang="zh-CN" altLang="en-US" sz="2800" b="1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48" name="组合 2047">
            <a:extLst>
              <a:ext uri="{FF2B5EF4-FFF2-40B4-BE49-F238E27FC236}">
                <a16:creationId xmlns:a16="http://schemas.microsoft.com/office/drawing/2014/main" id="{6F6C2B1C-442F-4F3E-9763-CB45C72D20AD}"/>
              </a:ext>
            </a:extLst>
          </p:cNvPr>
          <p:cNvGrpSpPr/>
          <p:nvPr/>
        </p:nvGrpSpPr>
        <p:grpSpPr>
          <a:xfrm>
            <a:off x="436877" y="4102110"/>
            <a:ext cx="2643167" cy="1574800"/>
            <a:chOff x="436877" y="4102110"/>
            <a:chExt cx="2643167" cy="157480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3CD9570-5D94-4248-8487-1049AC9D3B92}"/>
                </a:ext>
              </a:extLst>
            </p:cNvPr>
            <p:cNvGrpSpPr/>
            <p:nvPr/>
          </p:nvGrpSpPr>
          <p:grpSpPr>
            <a:xfrm>
              <a:off x="436877" y="4102110"/>
              <a:ext cx="2643167" cy="1574800"/>
              <a:chOff x="3362957" y="183007"/>
              <a:chExt cx="2643167" cy="1574800"/>
            </a:xfrm>
            <a:noFill/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947EEC1-A9EE-4284-9E49-A3AC2B161A33}"/>
                  </a:ext>
                </a:extLst>
              </p:cNvPr>
              <p:cNvSpPr/>
              <p:nvPr/>
            </p:nvSpPr>
            <p:spPr>
              <a:xfrm>
                <a:off x="3362957" y="183007"/>
                <a:ext cx="2643167" cy="157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060" name="Picture 12" descr="https://timgsa.baidu.com/timg?image&amp;quality=80&amp;size=b9999_10000&amp;sec=1503829321537&amp;di=b64903d51443a349d64a20931b6684fc&amp;imgtype=0&amp;src=http%3A%2F%2Fawb.img1.xmtbang.com%2Fwechatmsg2015%2Farticle201503%2F20150328%2Fthumb%2F4e89e55bfa0b4bdb9e2bda9cba83b554.jpg">
                <a:extLst>
                  <a:ext uri="{FF2B5EF4-FFF2-40B4-BE49-F238E27FC236}">
                    <a16:creationId xmlns:a16="http://schemas.microsoft.com/office/drawing/2014/main" id="{96DA7C48-6683-4A94-9BB1-4F9CF19045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043" b="94149" l="10000" r="96400">
                            <a14:backgroundMark x1="36800" y1="65957" x2="24400" y2="78191"/>
                            <a14:backgroundMark x1="54000" y1="62234" x2="49600" y2="90426"/>
                            <a14:backgroundMark x1="74800" y1="71809" x2="88000" y2="61702"/>
                            <a14:backgroundMark x1="81200" y1="88298" x2="70400" y2="91489"/>
                            <a14:backgroundMark x1="89200" y1="91489" x2="87600" y2="82447"/>
                            <a14:backgroundMark x1="82000" y1="87766" x2="82000" y2="9521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86" t="39362" r="3494" b="7163"/>
              <a:stretch/>
            </p:blipFill>
            <p:spPr bwMode="auto">
              <a:xfrm>
                <a:off x="3515357" y="512674"/>
                <a:ext cx="2338365" cy="1245133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pic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9E7B06F-7BB4-4028-AEE8-420FDE6D0DD0}"/>
                </a:ext>
              </a:extLst>
            </p:cNvPr>
            <p:cNvSpPr txBox="1"/>
            <p:nvPr/>
          </p:nvSpPr>
          <p:spPr>
            <a:xfrm>
              <a:off x="436877" y="4170167"/>
              <a:ext cx="2643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Arial Black" panose="020B0A04020102020204" pitchFamily="34" charset="0"/>
                </a:rPr>
                <a:t>DEFEATED</a:t>
              </a:r>
              <a:endParaRPr lang="zh-CN" altLang="en-US" sz="2800" b="1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60E5A52-3E27-48BA-859D-B089A7F23EB0}"/>
              </a:ext>
            </a:extLst>
          </p:cNvPr>
          <p:cNvGrpSpPr/>
          <p:nvPr/>
        </p:nvGrpSpPr>
        <p:grpSpPr>
          <a:xfrm>
            <a:off x="436878" y="205730"/>
            <a:ext cx="2643168" cy="1574800"/>
            <a:chOff x="6228079" y="1300480"/>
            <a:chExt cx="2643168" cy="1574800"/>
          </a:xfrm>
        </p:grpSpPr>
        <p:pic>
          <p:nvPicPr>
            <p:cNvPr id="48" name="Picture 6" descr="https://timgsa.baidu.com/timg?image&amp;quality=80&amp;size=b9999_10000&amp;sec=1503828194821&amp;di=6aeafaeb9c2cb47088d729c5a46b5b93&amp;imgtype=0&amp;src=http%3A%2F%2Fphotocdn.sohu.com%2F20121130%2FImg359132766.jpg">
              <a:extLst>
                <a:ext uri="{FF2B5EF4-FFF2-40B4-BE49-F238E27FC236}">
                  <a16:creationId xmlns:a16="http://schemas.microsoft.com/office/drawing/2014/main" id="{C40612A1-0F19-44AC-B553-2E98DBA525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2000" l="6303" r="92857">
                          <a14:backgroundMark x1="7563" y1="90000" x2="91597" y2="9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6" t="45637" r="8096" b="10339"/>
            <a:stretch/>
          </p:blipFill>
          <p:spPr bwMode="auto">
            <a:xfrm>
              <a:off x="6228080" y="1300480"/>
              <a:ext cx="2643167" cy="1574800"/>
            </a:xfrm>
            <a:prstGeom prst="rect">
              <a:avLst/>
            </a:prstGeom>
            <a:noFill/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E658081-E767-4BB2-B1AA-FDEC85B3E81F}"/>
                </a:ext>
              </a:extLst>
            </p:cNvPr>
            <p:cNvSpPr txBox="1"/>
            <p:nvPr/>
          </p:nvSpPr>
          <p:spPr>
            <a:xfrm>
              <a:off x="6228079" y="1826270"/>
              <a:ext cx="2643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Arial Black" panose="020B0A04020102020204" pitchFamily="34" charset="0"/>
                </a:rPr>
                <a:t>DRAW</a:t>
              </a:r>
              <a:endParaRPr lang="zh-CN" altLang="en-US" sz="2800" b="1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DFE8E1F-B314-4F27-BBDA-BD6134C29FDE}"/>
              </a:ext>
            </a:extLst>
          </p:cNvPr>
          <p:cNvGrpSpPr/>
          <p:nvPr/>
        </p:nvGrpSpPr>
        <p:grpSpPr>
          <a:xfrm>
            <a:off x="6005474" y="2237730"/>
            <a:ext cx="5113300" cy="1259840"/>
            <a:chOff x="5202834" y="2664450"/>
            <a:chExt cx="5113300" cy="1259840"/>
          </a:xfrm>
        </p:grpSpPr>
        <p:grpSp>
          <p:nvGrpSpPr>
            <p:cNvPr id="2049" name="组合 2048">
              <a:extLst>
                <a:ext uri="{FF2B5EF4-FFF2-40B4-BE49-F238E27FC236}">
                  <a16:creationId xmlns:a16="http://schemas.microsoft.com/office/drawing/2014/main" id="{9BF6A78B-225C-440F-8C7D-4D800FA1468C}"/>
                </a:ext>
              </a:extLst>
            </p:cNvPr>
            <p:cNvGrpSpPr/>
            <p:nvPr/>
          </p:nvGrpSpPr>
          <p:grpSpPr>
            <a:xfrm>
              <a:off x="5202834" y="2664450"/>
              <a:ext cx="4950003" cy="1259840"/>
              <a:chOff x="6950354" y="1879600"/>
              <a:chExt cx="4950003" cy="1259840"/>
            </a:xfrm>
          </p:grpSpPr>
          <p:pic>
            <p:nvPicPr>
              <p:cNvPr id="50" name="Picture 10" descr="https://ss2.bdstatic.com/70cFvnSh_Q1YnxGkpoWK1HF6hhy/it/u=3853322197,2851974263&amp;fm=26&amp;gp=0.jpg">
                <a:extLst>
                  <a:ext uri="{FF2B5EF4-FFF2-40B4-BE49-F238E27FC236}">
                    <a16:creationId xmlns:a16="http://schemas.microsoft.com/office/drawing/2014/main" id="{62E9644D-25AD-4717-B7EA-1609F1A1C8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357" b="62143" l="1378" r="27565"/>
                        </a14:imgEffect>
                        <a14:imgEffect>
                          <a14:artisticGlas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50" t="3611" r="75137" b="44586"/>
              <a:stretch/>
            </p:blipFill>
            <p:spPr bwMode="auto">
              <a:xfrm>
                <a:off x="10640517" y="1879600"/>
                <a:ext cx="1259840" cy="1259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10" descr="https://ss2.bdstatic.com/70cFvnSh_Q1YnxGkpoWK1HF6hhy/it/u=3853322197,2851974263&amp;fm=26&amp;gp=0.jpg">
                <a:extLst>
                  <a:ext uri="{FF2B5EF4-FFF2-40B4-BE49-F238E27FC236}">
                    <a16:creationId xmlns:a16="http://schemas.microsoft.com/office/drawing/2014/main" id="{E6B2B78B-1EF5-46D4-B995-FA93FADE7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71" b="69643" l="32466" r="65697"/>
                        </a14:imgEffect>
                        <a14:imgEffect>
                          <a14:artisticGlas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61" t="5282" r="40026" b="42915"/>
              <a:stretch/>
            </p:blipFill>
            <p:spPr bwMode="auto">
              <a:xfrm>
                <a:off x="6950354" y="1879600"/>
                <a:ext cx="1259840" cy="1259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10" descr="https://ss2.bdstatic.com/70cFvnSh_Q1YnxGkpoWK1HF6hhy/it/u=3853322197,2851974263&amp;fm=26&amp;gp=0.jpg">
                <a:extLst>
                  <a:ext uri="{FF2B5EF4-FFF2-40B4-BE49-F238E27FC236}">
                    <a16:creationId xmlns:a16="http://schemas.microsoft.com/office/drawing/2014/main" id="{1449E0F0-D985-4525-9C5A-9E4D8CE3B7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786" b="62143" l="69832" r="97243"/>
                        </a14:imgEffect>
                        <a14:imgEffect>
                          <a14:artisticGlas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693" t="3611" r="5094" b="44586"/>
              <a:stretch/>
            </p:blipFill>
            <p:spPr bwMode="auto">
              <a:xfrm>
                <a:off x="8795435" y="1879600"/>
                <a:ext cx="1259840" cy="1259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053374D-070F-4809-8AC3-E9BA763AE3B9}"/>
                </a:ext>
              </a:extLst>
            </p:cNvPr>
            <p:cNvGrpSpPr/>
            <p:nvPr/>
          </p:nvGrpSpPr>
          <p:grpSpPr>
            <a:xfrm>
              <a:off x="5422315" y="2748577"/>
              <a:ext cx="4893819" cy="1117239"/>
              <a:chOff x="5422315" y="2664450"/>
              <a:chExt cx="4893819" cy="1117239"/>
            </a:xfrm>
          </p:grpSpPr>
          <p:sp>
            <p:nvSpPr>
              <p:cNvPr id="2050" name="文本框 2049">
                <a:extLst>
                  <a:ext uri="{FF2B5EF4-FFF2-40B4-BE49-F238E27FC236}">
                    <a16:creationId xmlns:a16="http://schemas.microsoft.com/office/drawing/2014/main" id="{0647E56F-D37E-453C-8D43-316EFBB72EC9}"/>
                  </a:ext>
                </a:extLst>
              </p:cNvPr>
              <p:cNvSpPr txBox="1"/>
              <p:nvPr/>
            </p:nvSpPr>
            <p:spPr>
              <a:xfrm>
                <a:off x="5422315" y="2664450"/>
                <a:ext cx="45110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dirty="0">
                    <a:gradFill flip="none" rotWithShape="1">
                      <a:gsLst>
                        <a:gs pos="0">
                          <a:srgbClr val="3772A8"/>
                        </a:gs>
                        <a:gs pos="50000">
                          <a:srgbClr val="4A8523"/>
                        </a:gs>
                        <a:gs pos="50000">
                          <a:srgbClr val="508928"/>
                        </a:gs>
                        <a:gs pos="100000">
                          <a:srgbClr val="C0550E"/>
                        </a:gs>
                      </a:gsLst>
                      <a:lin ang="10800000" scaled="1"/>
                      <a:tileRect/>
                    </a:gradFill>
                    <a:latin typeface="Arial Black" panose="020B0A04020102020204" pitchFamily="34" charset="0"/>
                  </a:rPr>
                  <a:t>ROSHAMBO</a:t>
                </a:r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CB99C96-2CF2-4221-AEC3-4B002A8B6272}"/>
                  </a:ext>
                </a:extLst>
              </p:cNvPr>
              <p:cNvSpPr txBox="1"/>
              <p:nvPr/>
            </p:nvSpPr>
            <p:spPr>
              <a:xfrm>
                <a:off x="8060614" y="3320024"/>
                <a:ext cx="2255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gradFill flip="none" rotWithShape="1">
                      <a:gsLst>
                        <a:gs pos="0">
                          <a:srgbClr val="458047"/>
                        </a:gs>
                        <a:gs pos="0">
                          <a:srgbClr val="498420"/>
                        </a:gs>
                        <a:gs pos="100000">
                          <a:srgbClr val="39749D"/>
                        </a:gs>
                        <a:gs pos="100000">
                          <a:srgbClr val="3B768F"/>
                        </a:gs>
                      </a:gsLst>
                      <a:lin ang="0" scaled="1"/>
                      <a:tileRect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by DrLC</a:t>
                </a:r>
                <a:endParaRPr lang="zh-CN" altLang="en-US" sz="2400" dirty="0">
                  <a:gradFill flip="none" rotWithShape="1">
                    <a:gsLst>
                      <a:gs pos="0">
                        <a:srgbClr val="458047"/>
                      </a:gs>
                      <a:gs pos="0">
                        <a:srgbClr val="498420"/>
                      </a:gs>
                      <a:gs pos="100000">
                        <a:srgbClr val="39749D"/>
                      </a:gs>
                      <a:gs pos="100000">
                        <a:srgbClr val="3B768F"/>
                      </a:gs>
                    </a:gsLst>
                    <a:lin ang="0" scaled="1"/>
                    <a:tileRect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65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33C862-67DA-4E7D-90AE-83F3FE61C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2" y="3210559"/>
            <a:ext cx="3430377" cy="3152775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E1DB2D-353D-44E3-A1E2-499ED4900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50" y="0"/>
            <a:ext cx="3067050" cy="315277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CABEB74C-1AF3-43C9-9B20-A3804853EF0A}"/>
              </a:ext>
            </a:extLst>
          </p:cNvPr>
          <p:cNvGrpSpPr/>
          <p:nvPr/>
        </p:nvGrpSpPr>
        <p:grpSpPr>
          <a:xfrm>
            <a:off x="430421" y="3533251"/>
            <a:ext cx="3389738" cy="2584021"/>
            <a:chOff x="1802021" y="1785731"/>
            <a:chExt cx="3389738" cy="258402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84F65B-A9B3-4524-BF4D-3B32FD39323F}"/>
                </a:ext>
              </a:extLst>
            </p:cNvPr>
            <p:cNvSpPr/>
            <p:nvPr/>
          </p:nvSpPr>
          <p:spPr>
            <a:xfrm>
              <a:off x="1802021" y="4013200"/>
              <a:ext cx="3349098" cy="3565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0CC4AC3-C2C5-4712-8F5E-95F708CFECA6}"/>
                </a:ext>
              </a:extLst>
            </p:cNvPr>
            <p:cNvSpPr txBox="1"/>
            <p:nvPr/>
          </p:nvSpPr>
          <p:spPr>
            <a:xfrm>
              <a:off x="2692401" y="1785731"/>
              <a:ext cx="2499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your choice here.</a:t>
              </a:r>
              <a:endPara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4035152C-FC89-46B5-8678-16465696E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809" y="0"/>
            <a:ext cx="3238500" cy="2971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57B140-0964-499A-A406-F7EB7531E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0" y="3152775"/>
            <a:ext cx="3238500" cy="2971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E284853-BAF5-49D3-99C6-01F4C7C00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885" y="3152775"/>
            <a:ext cx="3228975" cy="29622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59C92D-F531-4187-A8A6-FBC3B5774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4125" y="-52070"/>
            <a:ext cx="32004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5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6829</TotalTime>
  <Words>11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635615042@qq.com</dc:creator>
  <cp:lastModifiedBy>635615042@qq.com</cp:lastModifiedBy>
  <cp:revision>25</cp:revision>
  <dcterms:created xsi:type="dcterms:W3CDTF">2017-08-24T08:17:29Z</dcterms:created>
  <dcterms:modified xsi:type="dcterms:W3CDTF">2017-08-31T11:48:14Z</dcterms:modified>
</cp:coreProperties>
</file>