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E134-16AB-4E6C-9A47-27892EEE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F854F2-DCB9-4DCA-8534-E142AC05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751B4-9CA6-4F40-BD70-2F74CF3F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9C755-B82A-42F7-8378-09E9D4E4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34772-1182-41BD-9B45-1E91EA69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3EFC3-5DD1-4D11-9261-A5C1295A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5AE84-2AE9-4BB1-AE5E-795382F3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DBF83-3148-4070-B4C0-0A9BB06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6DBCF-E4C2-413E-8FE6-9C859E2B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D03C2-88E9-46D9-9A8F-E33D7E6D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201E9-7E09-40C1-B3DC-2844D985B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696C87-EB7E-4888-B1A7-85ED1201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B5C33-72F5-4D76-871D-01391DCC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F44C1-6F57-4282-A534-2797A126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983A9-3DEF-4860-A34F-3C98541A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5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CDC3C-E358-44B4-B528-749260D8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046F-BAAF-43BB-BA72-B5F29C09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EC467-A122-4A51-B49F-1B9CF117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46FF6-FF94-4EC4-A6C3-B7ABB69D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6352D-E168-4341-AC8C-ECDB863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D372-C432-49CF-9619-0A85171C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F4B96-85B7-407D-AD63-3240AB51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84F1-CD86-47D9-92E0-0F3EC9DA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EF4CB-CBA4-4F1A-8C94-2F2DCB4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1754D-AEB9-4202-BF60-C15B2E41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7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03DDE-20A1-4D1F-AABE-4DB8F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4D8E-4833-4C1D-9AB9-32F3E1E77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604BA-4187-41DA-B9B9-9774F7A3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EBF14-80C5-4F3D-B072-66541AC2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3FB10-0EF4-4DB9-9805-81931736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96758-0966-470F-9534-7936C078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BDEE-4B6C-4FCE-BA87-3FE9329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5E97B-1101-404E-9063-F8B4D1EA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F6FBE-9261-428A-8915-2D9E1BBB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EA542-C77A-46D3-98D7-C1B6A678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C22E3-B1C3-459B-94DF-A1334E447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28CB8-B787-427B-BF54-956EAF3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55F91-D411-4D8B-91A0-EC0BF886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E15A62-6897-42B8-A1C5-CF3DFDB0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8CF6F-12CD-4236-9D32-D0C3AEC4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CCD9B-EC4F-4A3E-A692-5DC680FD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3FA599-5460-4DD2-8801-DF4A2D5D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545A4-6A81-4685-9505-02AF35C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56A63-3BC9-4F52-BCA0-69FCFDF8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442640-4148-4E16-9F5B-F6C7DC13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C487B-A552-4321-B7DA-307B47B3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B301-C9D9-4382-8DEC-0E73F79C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3F1E1-AFD8-4B30-8F9B-7062921A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1E918-DD90-4DA4-AEC4-C80995DE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E30EB-3406-41C4-A4E1-454461C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7AAC-8652-432A-B16F-8989B46E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A4E4C-9FB9-4C08-87D3-C467EA56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C03AC-0DE1-4D4E-B982-2FA55BDB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B1BEC7-72BC-45E6-B008-0D0213677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B5B1E-23A3-4766-9537-D87A5D97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DD240-CAA0-47F9-8BA6-8109783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A159B-5A49-4E21-AD17-69B65723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99EE4-4027-4647-900C-9786CC7B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65E07-3910-4D34-A21A-C47D8062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78BF4D-15F5-446D-9FC4-AB1B7709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F52-05F8-4845-9B66-831923449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C79E-5D7E-47B4-ABA2-F1ED6C5824D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D5FE0-BFCA-459D-91F4-29D64F854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A8E04-74AE-404A-95B4-4CF8421F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EC10-1500-452E-AA8F-3983621D7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07B40-6D5D-43C3-A417-9440F62EE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RangeAnalysis</a:t>
            </a:r>
            <a:br>
              <a:rPr lang="en-US" altLang="zh-CN" dirty="0"/>
            </a:br>
            <a:r>
              <a:rPr lang="zh-CN" altLang="en-US" dirty="0"/>
              <a:t>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17B28-BE53-46C4-94DD-30BF124AF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张煌昭 </a:t>
            </a:r>
            <a:r>
              <a:rPr lang="en-US" altLang="zh-CN" dirty="0"/>
              <a:t>1400017707 </a:t>
            </a:r>
            <a:r>
              <a:rPr lang="zh-CN" altLang="en-US" dirty="0"/>
              <a:t>元培学院</a:t>
            </a:r>
          </a:p>
        </p:txBody>
      </p:sp>
    </p:spTree>
    <p:extLst>
      <p:ext uri="{BB962C8B-B14F-4D97-AF65-F5344CB8AC3E}">
        <p14:creationId xmlns:p14="http://schemas.microsoft.com/office/powerpoint/2010/main" val="35695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0FFC6-0F4D-479B-9942-DE0CA6A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1DBCD-3822-4F15-B1A5-8E7CE5A7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.SSA</a:t>
            </a:r>
            <a:r>
              <a:rPr lang="zh-CN" altLang="en-US" dirty="0"/>
              <a:t>文件解析为</a:t>
            </a:r>
            <a:r>
              <a:rPr lang="en-US" altLang="zh-CN" dirty="0"/>
              <a:t>SSA</a:t>
            </a:r>
          </a:p>
          <a:p>
            <a:r>
              <a:rPr lang="en-US" altLang="zh-CN" dirty="0"/>
              <a:t>SSA -&gt; e-SSA</a:t>
            </a:r>
          </a:p>
          <a:p>
            <a:r>
              <a:rPr lang="en-US" altLang="zh-CN" dirty="0"/>
              <a:t>e-SSA -&gt; Constraint Graph</a:t>
            </a:r>
          </a:p>
          <a:p>
            <a:r>
              <a:rPr lang="en-US" altLang="zh-CN" dirty="0"/>
              <a:t>Widening, future Resolution, Narrowing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387949-519E-4E73-A66A-1705E278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510088"/>
            <a:ext cx="62103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0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EB4F-A37F-4484-87C9-7816CF88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F775D-F2A8-4238-8BB6-BCB5AD3C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.SSA</a:t>
            </a:r>
            <a:r>
              <a:rPr lang="zh-CN" altLang="en-US" dirty="0"/>
              <a:t>文件解析为</a:t>
            </a:r>
            <a:r>
              <a:rPr lang="en-US" altLang="zh-CN" dirty="0"/>
              <a:t>SSA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SSA -&gt; e-SSA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e-SSA -&gt; Constraint Graph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Widening, future Resolution, Narrowing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47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A8E6-CBCC-48D3-A696-EAFCC76E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752A-626A-43A3-8CAC-4A5EFB39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t1.ssa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55F91A-CC9E-416B-B5ED-64DACC51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86" y="0"/>
            <a:ext cx="2495814" cy="6858000"/>
          </a:xfrm>
          <a:prstGeom prst="rect">
            <a:avLst/>
          </a:prstGeom>
        </p:spPr>
      </p:pic>
      <p:sp>
        <p:nvSpPr>
          <p:cNvPr id="5" name="AutoShape 2" descr="t1_foo.png">
            <a:extLst>
              <a:ext uri="{FF2B5EF4-FFF2-40B4-BE49-F238E27FC236}">
                <a16:creationId xmlns:a16="http://schemas.microsoft.com/office/drawing/2014/main" id="{9F5297F4-0142-4679-A706-7F33850011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t1_foo.png">
            <a:extLst>
              <a:ext uri="{FF2B5EF4-FFF2-40B4-BE49-F238E27FC236}">
                <a16:creationId xmlns:a16="http://schemas.microsoft.com/office/drawing/2014/main" id="{CB5172FB-EBE5-47E0-9E8E-5F412774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29694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1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F0A84-0382-455A-811A-B9C45725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/>
              <a:t>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238EB-10B2-4B60-877A-826BE6F4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9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RangeAnalysis 中期报告</vt:lpstr>
      <vt:lpstr>思路</vt:lpstr>
      <vt:lpstr>进展</vt:lpstr>
      <vt:lpstr>进展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RangeAnalysis 中期报告</dc:title>
  <dc:creator>635615042@qq.com</dc:creator>
  <cp:lastModifiedBy>635615042@qq.com</cp:lastModifiedBy>
  <cp:revision>1</cp:revision>
  <dcterms:created xsi:type="dcterms:W3CDTF">2018-06-13T12:18:13Z</dcterms:created>
  <dcterms:modified xsi:type="dcterms:W3CDTF">2018-06-13T12:22:53Z</dcterms:modified>
</cp:coreProperties>
</file>