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8" y="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3DDE-35CF-4010-9788-6F0B57DC2E08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43B5-397B-4C8D-A61E-8E86BE2A76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924800" cy="1752599"/>
          </a:xfrm>
        </p:spPr>
        <p:txBody>
          <a:bodyPr/>
          <a:lstStyle/>
          <a:p>
            <a:r>
              <a:rPr lang="en-US" dirty="0" smtClean="0"/>
              <a:t>COMMON  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05800" cy="4876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.MALICIOUS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[1]2745-Bagle.B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[2]8866-Bagle.B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[3]9988-Spybot/</a:t>
            </a:r>
            <a:r>
              <a:rPr lang="en-US" dirty="0" err="1" smtClean="0">
                <a:solidFill>
                  <a:srgbClr val="000000"/>
                </a:solidFill>
              </a:rPr>
              <a:t>Rbot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[4]27374-Sub7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[5]31337-Back </a:t>
            </a:r>
            <a:r>
              <a:rPr lang="en-US" dirty="0" err="1" smtClean="0">
                <a:solidFill>
                  <a:srgbClr val="000000"/>
                </a:solidFill>
              </a:rPr>
              <a:t>Orfice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[6]3127-MyDoom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[7]1080-MyDoom</a:t>
            </a:r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[8]9898-Dabber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[90]540 –UUCP</a:t>
            </a:r>
          </a:p>
          <a:p>
            <a:pPr>
              <a:buNone/>
            </a:pPr>
            <a:r>
              <a:rPr lang="en-US" dirty="0" smtClean="0"/>
              <a:t>[91]521  -</a:t>
            </a:r>
            <a:r>
              <a:rPr lang="en-US" dirty="0" err="1" smtClean="0"/>
              <a:t>RIPng</a:t>
            </a:r>
            <a:r>
              <a:rPr lang="en-US" dirty="0" smtClean="0"/>
              <a:t>{IPv6}</a:t>
            </a:r>
          </a:p>
          <a:p>
            <a:pPr>
              <a:buNone/>
            </a:pPr>
            <a:r>
              <a:rPr lang="en-US" dirty="0" smtClean="0"/>
              <a:t>[92]515 –LDP/LPR</a:t>
            </a:r>
          </a:p>
          <a:p>
            <a:pPr>
              <a:buNone/>
            </a:pPr>
            <a:r>
              <a:rPr lang="en-US" dirty="0" smtClean="0"/>
              <a:t>[93]512 –</a:t>
            </a:r>
            <a:r>
              <a:rPr lang="en-US" dirty="0" err="1" smtClean="0"/>
              <a:t>rexec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[94]513 –rlogin</a:t>
            </a:r>
          </a:p>
          <a:p>
            <a:pPr>
              <a:buNone/>
            </a:pPr>
            <a:r>
              <a:rPr lang="en-US" dirty="0" smtClean="0"/>
              <a:t>[95]514 –</a:t>
            </a:r>
            <a:r>
              <a:rPr lang="en-US" dirty="0" err="1" smtClean="0"/>
              <a:t>syslog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[96]389 –LDAP</a:t>
            </a:r>
          </a:p>
          <a:p>
            <a:pPr>
              <a:buNone/>
            </a:pPr>
            <a:r>
              <a:rPr lang="en-US" dirty="0" smtClean="0"/>
              <a:t>[97]264 –BGMP</a:t>
            </a:r>
          </a:p>
          <a:p>
            <a:pPr>
              <a:buNone/>
            </a:pPr>
            <a:r>
              <a:rPr lang="en-US" dirty="0" smtClean="0"/>
              <a:t>[98]497 –Retrospect</a:t>
            </a:r>
          </a:p>
          <a:p>
            <a:pPr>
              <a:buNone/>
            </a:pPr>
            <a:r>
              <a:rPr lang="en-US" dirty="0" smtClean="0"/>
              <a:t>[99]464 –Kerberos</a:t>
            </a:r>
          </a:p>
          <a:p>
            <a:pPr>
              <a:buNone/>
            </a:pPr>
            <a:r>
              <a:rPr lang="en-US" dirty="0" smtClean="0"/>
              <a:t>[100]80 –Kerberos</a:t>
            </a:r>
          </a:p>
          <a:p>
            <a:pPr>
              <a:buNone/>
            </a:pPr>
            <a:r>
              <a:rPr lang="en-US" dirty="0" smtClean="0"/>
              <a:t>[101]79 –Finger</a:t>
            </a:r>
          </a:p>
          <a:p>
            <a:pPr>
              <a:buNone/>
            </a:pPr>
            <a:r>
              <a:rPr lang="en-US" dirty="0" smtClean="0"/>
              <a:t>[102]70 </a:t>
            </a:r>
            <a:r>
              <a:rPr lang="en-US" smtClean="0"/>
              <a:t>-Gopher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2.ENCRYPTED</a:t>
            </a:r>
          </a:p>
          <a:p>
            <a:pPr>
              <a:buNone/>
            </a:pPr>
            <a:r>
              <a:rPr lang="en-US" dirty="0" smtClean="0"/>
              <a:t>[9]500-ISAKM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[10]465-SMTP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[11]443-HTTP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[12]995-POP3 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[13]993-IMAP4 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[14]636-LDAP 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[15]563-NNTP </a:t>
            </a:r>
            <a:r>
              <a:rPr lang="en-US" dirty="0" smtClean="0"/>
              <a:t>over SSL</a:t>
            </a:r>
          </a:p>
          <a:p>
            <a:pPr>
              <a:buNone/>
            </a:pPr>
            <a:r>
              <a:rPr lang="en-US" dirty="0" smtClean="0"/>
              <a:t>[16]22- </a:t>
            </a:r>
            <a:r>
              <a:rPr lang="en-US" dirty="0" smtClean="0"/>
              <a:t>SSH/SCP</a:t>
            </a:r>
          </a:p>
          <a:p>
            <a:pPr>
              <a:buNone/>
            </a:pPr>
            <a:r>
              <a:rPr lang="en-US" dirty="0" smtClean="0"/>
              <a:t>[17]989-99O </a:t>
            </a:r>
            <a:r>
              <a:rPr lang="en-US" dirty="0" smtClean="0"/>
              <a:t>–FTP over SSL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3.PEER-TO-PEER</a:t>
            </a:r>
          </a:p>
          <a:p>
            <a:pPr>
              <a:buNone/>
            </a:pPr>
            <a:r>
              <a:rPr lang="en-US" dirty="0" smtClean="0"/>
              <a:t>[18]6881-6999 –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[19]6346-6347 –Gnutella</a:t>
            </a:r>
          </a:p>
          <a:p>
            <a:pPr>
              <a:buNone/>
            </a:pPr>
            <a:r>
              <a:rPr lang="en-US" dirty="0" smtClean="0"/>
              <a:t>[20]411-412 –</a:t>
            </a:r>
            <a:r>
              <a:rPr lang="en-US" dirty="0" err="1" smtClean="0"/>
              <a:t>DirectConnect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[21]4672 –</a:t>
            </a:r>
            <a:r>
              <a:rPr lang="en-US" dirty="0" err="1" smtClean="0"/>
              <a:t>eMule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[22]1337 –WASTE</a:t>
            </a:r>
          </a:p>
          <a:p>
            <a:pPr>
              <a:buNone/>
            </a:pPr>
            <a:r>
              <a:rPr lang="en-US" dirty="0" smtClean="0"/>
              <a:t>[23]1214 –</a:t>
            </a:r>
            <a:r>
              <a:rPr lang="en-US" dirty="0" err="1" smtClean="0"/>
              <a:t>Kazaa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[24]6699 –Napster</a:t>
            </a:r>
          </a:p>
          <a:p>
            <a:pPr>
              <a:buNone/>
            </a:pPr>
            <a:r>
              <a:rPr lang="en-US" dirty="0" smtClean="0"/>
              <a:t>[25]6257 -</a:t>
            </a:r>
            <a:r>
              <a:rPr lang="en-US" dirty="0" err="1" smtClean="0"/>
              <a:t>WinMX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4.STREAMING</a:t>
            </a:r>
          </a:p>
          <a:p>
            <a:pPr>
              <a:buNone/>
            </a:pPr>
            <a:r>
              <a:rPr lang="en-US" dirty="0" smtClean="0"/>
              <a:t>[26]8000 –Internet Radio</a:t>
            </a:r>
          </a:p>
          <a:p>
            <a:pPr>
              <a:buNone/>
            </a:pPr>
            <a:r>
              <a:rPr lang="en-US" dirty="0" smtClean="0"/>
              <a:t>[27]24800 –Synergy</a:t>
            </a:r>
          </a:p>
          <a:p>
            <a:pPr>
              <a:buNone/>
            </a:pPr>
            <a:r>
              <a:rPr lang="en-US" dirty="0" smtClean="0"/>
              <a:t>[28]5060 –SIP</a:t>
            </a:r>
          </a:p>
          <a:p>
            <a:pPr>
              <a:buNone/>
            </a:pPr>
            <a:r>
              <a:rPr lang="en-US" dirty="0" smtClean="0"/>
              <a:t>[29]1755 –MS Media Server</a:t>
            </a:r>
          </a:p>
          <a:p>
            <a:pPr>
              <a:buNone/>
            </a:pPr>
            <a:r>
              <a:rPr lang="en-US" dirty="0" smtClean="0"/>
              <a:t>[30]5001 –</a:t>
            </a:r>
            <a:r>
              <a:rPr lang="en-US" dirty="0" err="1" smtClean="0"/>
              <a:t>Slingbox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[31]6970 –</a:t>
            </a:r>
            <a:r>
              <a:rPr lang="en-US" dirty="0" err="1" smtClean="0"/>
              <a:t>Quicktime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[32]3784-3785 –</a:t>
            </a:r>
            <a:r>
              <a:rPr lang="en-US" dirty="0" err="1" smtClean="0"/>
              <a:t>Ventrillo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[33]5004-5005 –RTP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4.GAMING</a:t>
            </a:r>
          </a:p>
          <a:p>
            <a:pPr>
              <a:buNone/>
            </a:pPr>
            <a:r>
              <a:rPr lang="en-US" dirty="0" smtClean="0"/>
              <a:t>[34]3074 –Xbox Live</a:t>
            </a:r>
          </a:p>
          <a:p>
            <a:pPr>
              <a:buNone/>
            </a:pPr>
            <a:r>
              <a:rPr lang="en-US" dirty="0" smtClean="0"/>
              <a:t>[35]3724 –World of </a:t>
            </a:r>
            <a:r>
              <a:rPr lang="en-US" dirty="0" err="1" smtClean="0"/>
              <a:t>Warcraft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[36]28960 –Call of Duty</a:t>
            </a:r>
          </a:p>
          <a:p>
            <a:pPr marL="514350" indent="-514350">
              <a:buNone/>
            </a:pPr>
            <a:r>
              <a:rPr lang="en-US" dirty="0" smtClean="0"/>
              <a:t>[37]6112 –Battle.net</a:t>
            </a:r>
          </a:p>
          <a:p>
            <a:pPr marL="514350" indent="-514350">
              <a:buNone/>
            </a:pPr>
            <a:r>
              <a:rPr lang="en-US" dirty="0" smtClean="0"/>
              <a:t>[38]2302 –Halo</a:t>
            </a:r>
          </a:p>
          <a:p>
            <a:pPr marL="514350" indent="-514350">
              <a:buNone/>
            </a:pPr>
            <a:r>
              <a:rPr lang="en-US" dirty="0" smtClean="0"/>
              <a:t>[39]27015 –Half-life</a:t>
            </a:r>
          </a:p>
          <a:p>
            <a:pPr marL="514350" indent="-514350">
              <a:buNone/>
            </a:pPr>
            <a:r>
              <a:rPr lang="en-US" dirty="0" smtClean="0"/>
              <a:t>[40]1725 –Steam</a:t>
            </a:r>
          </a:p>
          <a:p>
            <a:pPr marL="514350" indent="-514350">
              <a:buNone/>
            </a:pPr>
            <a:r>
              <a:rPr lang="en-US" dirty="0" smtClean="0"/>
              <a:t>[41]6500 –</a:t>
            </a:r>
            <a:r>
              <a:rPr lang="en-US" dirty="0" err="1" smtClean="0"/>
              <a:t>GameSpy</a:t>
            </a:r>
            <a:r>
              <a:rPr lang="en-US" dirty="0" smtClean="0"/>
              <a:t> Arcade</a:t>
            </a:r>
          </a:p>
          <a:p>
            <a:pPr marL="514350" indent="-514350">
              <a:buNone/>
            </a:pPr>
            <a:r>
              <a:rPr lang="en-US" dirty="0" smtClean="0"/>
              <a:t>[42]15118 –</a:t>
            </a:r>
            <a:r>
              <a:rPr lang="en-US" dirty="0" err="1" smtClean="0"/>
              <a:t>Dipnet</a:t>
            </a:r>
            <a:r>
              <a:rPr lang="en-US" dirty="0" smtClean="0"/>
              <a:t>/</a:t>
            </a:r>
            <a:r>
              <a:rPr lang="en-US" dirty="0" err="1" smtClean="0"/>
              <a:t>Oddbob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[43]12035-12036 –Second-life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5.CHAT</a:t>
            </a:r>
          </a:p>
          <a:p>
            <a:pPr>
              <a:buNone/>
            </a:pPr>
            <a:r>
              <a:rPr lang="en-US" dirty="0" smtClean="0"/>
              <a:t>[44]66891-6901 –Windows Live</a:t>
            </a:r>
          </a:p>
          <a:p>
            <a:pPr>
              <a:buNone/>
            </a:pPr>
            <a:r>
              <a:rPr lang="en-US" dirty="0" smtClean="0"/>
              <a:t>[45]5050 –</a:t>
            </a:r>
            <a:r>
              <a:rPr lang="en-US" dirty="0" err="1" smtClean="0"/>
              <a:t>Yahoo!Messenger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[46]1863 –MSN</a:t>
            </a:r>
          </a:p>
          <a:p>
            <a:pPr>
              <a:buNone/>
            </a:pPr>
            <a:r>
              <a:rPr lang="en-US" dirty="0" smtClean="0"/>
              <a:t>[47]9119 –</a:t>
            </a:r>
            <a:r>
              <a:rPr lang="en-US" dirty="0" err="1" smtClean="0"/>
              <a:t>MXit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[48]8767 –</a:t>
            </a:r>
            <a:r>
              <a:rPr lang="en-US" dirty="0" err="1" smtClean="0"/>
              <a:t>TeamSpeak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[49]25999 –</a:t>
            </a:r>
            <a:r>
              <a:rPr lang="en-US" dirty="0" err="1" smtClean="0"/>
              <a:t>Xfire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[50]6665-6699 –IRC</a:t>
            </a:r>
          </a:p>
          <a:p>
            <a:pPr>
              <a:buNone/>
            </a:pPr>
            <a:r>
              <a:rPr lang="en-US" dirty="0" smtClean="0"/>
              <a:t>[51]6697 –IRC over SSL</a:t>
            </a:r>
          </a:p>
          <a:p>
            <a:pPr>
              <a:buNone/>
            </a:pPr>
            <a:r>
              <a:rPr lang="en-US" dirty="0" smtClean="0"/>
              <a:t>[52]6679 –IRC over SSL</a:t>
            </a:r>
          </a:p>
          <a:p>
            <a:pPr>
              <a:buNone/>
            </a:pPr>
            <a:r>
              <a:rPr lang="en-US" dirty="0" smtClean="0"/>
              <a:t>[53]7648-7649 –</a:t>
            </a:r>
            <a:r>
              <a:rPr lang="en-US" dirty="0" err="1" smtClean="0"/>
              <a:t>CU.SeeMe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[54]5222-5223 –XMPP/Jabber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7.OTHERS</a:t>
            </a:r>
          </a:p>
          <a:p>
            <a:pPr>
              <a:buNone/>
            </a:pPr>
            <a:r>
              <a:rPr lang="en-US" dirty="0" smtClean="0"/>
              <a:t>[55]3689 –</a:t>
            </a:r>
            <a:r>
              <a:rPr lang="en-US" dirty="0" err="1" smtClean="0"/>
              <a:t>Itunes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[56]201 –AppleTalk</a:t>
            </a:r>
          </a:p>
          <a:p>
            <a:pPr>
              <a:buNone/>
            </a:pPr>
            <a:r>
              <a:rPr lang="en-US" dirty="0" smtClean="0"/>
              <a:t>[57]1026-1029 –Windows messenger</a:t>
            </a:r>
          </a:p>
          <a:p>
            <a:pPr>
              <a:buNone/>
            </a:pPr>
            <a:r>
              <a:rPr lang="en-US" dirty="0" smtClean="0"/>
              <a:t>[58]8086-8087 –</a:t>
            </a:r>
            <a:r>
              <a:rPr lang="en-US" dirty="0" err="1" smtClean="0"/>
              <a:t>Kaspersky</a:t>
            </a:r>
            <a:r>
              <a:rPr lang="en-US" dirty="0" smtClean="0"/>
              <a:t> AV</a:t>
            </a:r>
          </a:p>
          <a:p>
            <a:pPr>
              <a:buNone/>
            </a:pPr>
            <a:r>
              <a:rPr lang="en-US" dirty="0" smtClean="0"/>
              <a:t>[59]2002 –Cisco ACS</a:t>
            </a:r>
          </a:p>
          <a:p>
            <a:pPr>
              <a:buNone/>
            </a:pPr>
            <a:r>
              <a:rPr lang="en-US" dirty="0" smtClean="0"/>
              <a:t>[60]2000 –Cisco SCCP</a:t>
            </a:r>
          </a:p>
          <a:p>
            <a:pPr>
              <a:buNone/>
            </a:pPr>
            <a:r>
              <a:rPr lang="en-US" dirty="0" smtClean="0"/>
              <a:t>[61]1985 –Cisco HSRP</a:t>
            </a:r>
          </a:p>
          <a:p>
            <a:pPr>
              <a:buNone/>
            </a:pPr>
            <a:r>
              <a:rPr lang="en-US" dirty="0" smtClean="0"/>
              <a:t>[62]7212 –</a:t>
            </a:r>
            <a:r>
              <a:rPr lang="en-US" dirty="0" err="1" smtClean="0"/>
              <a:t>GhostSurf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[63]53 –DNS</a:t>
            </a:r>
          </a:p>
          <a:p>
            <a:pPr>
              <a:buNone/>
            </a:pPr>
            <a:r>
              <a:rPr lang="en-US" dirty="0" smtClean="0"/>
              <a:t>[64]135 –Microsoft RPC</a:t>
            </a:r>
          </a:p>
          <a:p>
            <a:pPr>
              <a:buNone/>
            </a:pPr>
            <a:r>
              <a:rPr lang="en-US" dirty="0" smtClean="0"/>
              <a:t>[65]1025 –Microsoft RPC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[66]3128 –HTTP Proxy</a:t>
            </a:r>
          </a:p>
          <a:p>
            <a:pPr>
              <a:buNone/>
            </a:pPr>
            <a:r>
              <a:rPr lang="en-US" dirty="0" smtClean="0"/>
              <a:t>[67]8080 –HTTP Proxy</a:t>
            </a:r>
          </a:p>
          <a:p>
            <a:pPr>
              <a:buNone/>
            </a:pPr>
            <a:r>
              <a:rPr lang="en-US" dirty="0" smtClean="0"/>
              <a:t>[68]9999 –Urchin</a:t>
            </a:r>
          </a:p>
          <a:p>
            <a:pPr>
              <a:buNone/>
            </a:pPr>
            <a:r>
              <a:rPr lang="en-US" dirty="0" smtClean="0"/>
              <a:t>[69]137-139 –NetBIOS</a:t>
            </a:r>
          </a:p>
          <a:p>
            <a:pPr>
              <a:buNone/>
            </a:pPr>
            <a:r>
              <a:rPr lang="en-US" dirty="0" smtClean="0"/>
              <a:t>[70]8200 –VMware Server]</a:t>
            </a:r>
          </a:p>
          <a:p>
            <a:pPr>
              <a:buNone/>
            </a:pPr>
            <a:r>
              <a:rPr lang="en-US" dirty="0" smtClean="0"/>
              <a:t>[71]1589 –Cisco VQP</a:t>
            </a:r>
          </a:p>
          <a:p>
            <a:pPr>
              <a:buNone/>
            </a:pPr>
            <a:r>
              <a:rPr lang="en-US" dirty="0" smtClean="0"/>
              <a:t>[72]4664 –Google Desktop</a:t>
            </a:r>
          </a:p>
          <a:p>
            <a:pPr>
              <a:buNone/>
            </a:pPr>
            <a:r>
              <a:rPr lang="en-US" dirty="0" smtClean="0"/>
              <a:t>[73]8500 –Adobe ColdFusion</a:t>
            </a:r>
          </a:p>
          <a:p>
            <a:pPr>
              <a:buNone/>
            </a:pPr>
            <a:r>
              <a:rPr lang="en-US" dirty="0" smtClean="0"/>
              <a:t>[75]5631-5632 –</a:t>
            </a:r>
            <a:r>
              <a:rPr lang="en-US" dirty="0" err="1" smtClean="0"/>
              <a:t>pcAnywhere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[76]2222 –</a:t>
            </a:r>
            <a:r>
              <a:rPr lang="en-US" dirty="0" err="1" smtClean="0"/>
              <a:t>DirectAdmin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[77]2100 –</a:t>
            </a:r>
            <a:r>
              <a:rPr lang="en-US" dirty="0" err="1" smtClean="0"/>
              <a:t>OracleXDP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[78]2483-2484 –Oracle DB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[79]5500 –VNC Server</a:t>
            </a:r>
          </a:p>
          <a:p>
            <a:pPr>
              <a:buNone/>
            </a:pPr>
            <a:r>
              <a:rPr lang="en-US" dirty="0" smtClean="0"/>
              <a:t>[80]5900+  -VNC Server</a:t>
            </a:r>
          </a:p>
          <a:p>
            <a:pPr>
              <a:buNone/>
            </a:pPr>
            <a:r>
              <a:rPr lang="en-US" dirty="0" smtClean="0"/>
              <a:t>[81]5800 –VNC over HTTP</a:t>
            </a:r>
          </a:p>
          <a:p>
            <a:pPr>
              <a:buNone/>
            </a:pPr>
            <a:r>
              <a:rPr lang="en-US" dirty="0" smtClean="0"/>
              <a:t>[82]6000-6001 –X11</a:t>
            </a:r>
          </a:p>
          <a:p>
            <a:pPr>
              <a:buNone/>
            </a:pPr>
            <a:r>
              <a:rPr lang="en-US" dirty="0" smtClean="0"/>
              <a:t>[83]1433-1434 –Microsoft SQL</a:t>
            </a:r>
          </a:p>
          <a:p>
            <a:pPr>
              <a:buNone/>
            </a:pPr>
            <a:r>
              <a:rPr lang="en-US" dirty="0" smtClean="0"/>
              <a:t>[84]33434+  -</a:t>
            </a:r>
            <a:r>
              <a:rPr lang="en-US" dirty="0" err="1" smtClean="0"/>
              <a:t>traceroute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[85]9800 –</a:t>
            </a:r>
            <a:r>
              <a:rPr lang="en-US" dirty="0" err="1" smtClean="0"/>
              <a:t>WebDAV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[86]6129 –</a:t>
            </a:r>
            <a:r>
              <a:rPr lang="en-US" dirty="0" err="1" smtClean="0"/>
              <a:t>DameWare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[87]6588 –</a:t>
            </a:r>
            <a:r>
              <a:rPr lang="en-US" dirty="0" err="1" smtClean="0"/>
              <a:t>AnalogX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[88]6566 –SANE</a:t>
            </a:r>
          </a:p>
          <a:p>
            <a:pPr>
              <a:buNone/>
            </a:pPr>
            <a:r>
              <a:rPr lang="en-US" dirty="0" smtClean="0"/>
              <a:t>[89]5432 –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434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COMMON  PORTS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 PORTS</dc:title>
  <dc:creator>jessie</dc:creator>
  <cp:lastModifiedBy>jessie</cp:lastModifiedBy>
  <cp:revision>13</cp:revision>
  <dcterms:created xsi:type="dcterms:W3CDTF">2022-05-27T14:31:55Z</dcterms:created>
  <dcterms:modified xsi:type="dcterms:W3CDTF">2022-05-30T13:55:49Z</dcterms:modified>
</cp:coreProperties>
</file>