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4" autoAdjust="0"/>
    <p:restoredTop sz="94660"/>
  </p:normalViewPr>
  <p:slideViewPr>
    <p:cSldViewPr snapToGrid="0">
      <p:cViewPr varScale="1">
        <p:scale>
          <a:sx n="39" d="100"/>
          <a:sy n="39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0CFF-8E1F-484B-AF72-4F16A2FC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D9CC6-5B95-42AB-88FC-CC7ABBCE6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F284-FA5A-42FD-8452-8B40F545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E96-5231-40D4-80A5-20AA9D93B7A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3773-FAED-4375-A256-A06D82C6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AA65-8909-43AE-A0FC-FD28EFF1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E86C-D02C-476F-827F-41203308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8154-1A67-4594-A564-607F0AF1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131D-5156-48AE-B71A-3F336A2D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C03C-24FA-4827-A70C-D658B5D5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E96-5231-40D4-80A5-20AA9D93B7A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6F79-CA8E-41AA-8A72-695F52C9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0C61-C39B-4C01-9381-A5F18BF8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E86C-D02C-476F-827F-41203308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83C74-C306-4A14-BEC8-FAF0FBFDE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905D8-6CA0-4F99-8D2E-AD7E7307C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3D64-6B47-480F-83F9-7481CD11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E96-5231-40D4-80A5-20AA9D93B7A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D1A5-D0C8-482A-A66C-01D467FE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99F70-E8A8-4D8A-92E4-422B1998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E86C-D02C-476F-827F-41203308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9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1B8F-8A26-4F62-8FCC-77EABACE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E8E1-B84A-4648-9D7E-B07E7FF1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6E36-A26D-4F6D-BC3D-A77D0C2B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E96-5231-40D4-80A5-20AA9D93B7A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02F0-66C2-457A-AE37-62ED270B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E3EF-07FB-4DDF-A5DD-9ACE7F91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E86C-D02C-476F-827F-41203308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1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0278-C982-449B-8E24-3D1925AD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3BB6A-5DA9-4390-A5BE-41CA1B92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05B02-E1C5-4E43-A57D-1935B62B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E96-5231-40D4-80A5-20AA9D93B7A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FFCD-79FA-4678-AF4B-7441F608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8DCA-5603-41C1-9EBD-B2AA3444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E86C-D02C-476F-827F-41203308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1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1FA4-B148-4828-B64D-D947B4E7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38A4-41EF-4D49-A512-A1F58C544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EC34C-B789-477C-BB14-F326BFE61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2409B-05F3-4BB4-B083-D023205C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E96-5231-40D4-80A5-20AA9D93B7A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BA6-FFD8-4675-97D8-5DC9BDE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0C4A5-DE4B-4845-B8FF-D0917802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E86C-D02C-476F-827F-41203308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AEF6-0ABA-47D3-81B3-FAA27FEC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7F76E-6432-4193-AA90-5EC5AAD4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FA640-B876-49F2-9D73-A1F1E046B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1B680-52AA-454A-A036-7DBA7F336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6F70A-6FC4-4CCA-92F1-D893D2F4F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E354D-120E-4D21-9BAB-F95E035D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E96-5231-40D4-80A5-20AA9D93B7A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51CB0-9573-4376-9D67-AB5DD534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9ECB6-E271-4942-8B63-12BB5F6B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E86C-D02C-476F-827F-41203308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D4D8-FA93-43C3-A463-2FD0D301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D78C1-08DE-442F-96E5-A1F3970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E96-5231-40D4-80A5-20AA9D93B7A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0B0A3-820F-4A63-A51E-07D9A18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299BE-0FEF-4783-B9F4-05E28546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E86C-D02C-476F-827F-41203308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1F47A-5BC1-44F6-AD95-854BB6EF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E96-5231-40D4-80A5-20AA9D93B7A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A16FA-EF41-4EA7-AEAF-E7EC7D36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B2045-C345-4A0A-BDD0-1F7E306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E86C-D02C-476F-827F-41203308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E744-9E71-4B9B-9522-6976D116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4525-4DB3-42BE-B801-B4DBAB2D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F72E1-7B1D-4C94-BC0A-8C0EAB6EB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14BD-0F2B-4167-9D95-3B6F012D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E96-5231-40D4-80A5-20AA9D93B7A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7787-08E5-4C5C-9A06-BD5111BE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11B5B-4CF4-44C5-9ABC-73CF0B74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E86C-D02C-476F-827F-41203308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ACC4-5355-4586-BDE7-78D359E7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F4D1F-31E2-4ACC-AEFC-775A0AAF5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67FF2-7749-4E1F-B32B-31CD88943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9E850-EEBD-443C-A384-A988EA73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1E96-5231-40D4-80A5-20AA9D93B7A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8481-273F-4BCA-9E02-3528FDEC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AF179-992C-4B4B-9D35-D5869E15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E86C-D02C-476F-827F-41203308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AF850-4309-4125-A9A0-2D55E08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D8920-E981-4171-8DAF-320B3F1B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DF648-DD88-4F52-935D-55DCF36B3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1E96-5231-40D4-80A5-20AA9D93B7A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E98F-7EE8-4CEC-8140-FE3AB26EE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575F-F477-4EA1-91E1-C2E877B41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AE86C-D02C-476F-827F-41203308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3ED790-FEEE-438A-89C4-1703F4468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659219"/>
            <a:ext cx="5760846" cy="329609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DATA ENCAPSULATION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79475-9DC7-476F-9940-38963B4F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9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9B29-F98F-45A0-A3BA-E58602AA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C4747B-0783-4233-AF59-D06F49D2C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243" y="365125"/>
            <a:ext cx="9267567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0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A62C-6C53-460A-AB14-10C8D5A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5331F1-96B0-4B58-91BA-37AC2D569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6" y="365125"/>
            <a:ext cx="9045146" cy="6492875"/>
          </a:xfrm>
        </p:spPr>
      </p:pic>
    </p:spTree>
    <p:extLst>
      <p:ext uri="{BB962C8B-B14F-4D97-AF65-F5344CB8AC3E}">
        <p14:creationId xmlns:p14="http://schemas.microsoft.com/office/powerpoint/2010/main" val="393389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5232-F8C6-4053-AE05-6A39434F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D31C6-1642-427F-884D-EEA73C61E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714470" cy="6492875"/>
          </a:xfrm>
        </p:spPr>
      </p:pic>
    </p:spTree>
    <p:extLst>
      <p:ext uri="{BB962C8B-B14F-4D97-AF65-F5344CB8AC3E}">
        <p14:creationId xmlns:p14="http://schemas.microsoft.com/office/powerpoint/2010/main" val="163068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51CA-824A-4222-979E-21CF267A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47136"/>
            <a:ext cx="10515600" cy="11799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8C84-B636-4706-ABDD-3678FF5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551"/>
            <a:ext cx="10515600" cy="55344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pictures  are  from the  internet</a:t>
            </a:r>
          </a:p>
        </p:txBody>
      </p:sp>
    </p:spTree>
    <p:extLst>
      <p:ext uri="{BB962C8B-B14F-4D97-AF65-F5344CB8AC3E}">
        <p14:creationId xmlns:p14="http://schemas.microsoft.com/office/powerpoint/2010/main" val="381655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C952-984A-4D18-84C2-7C076462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1EEE-5B00-4C29-AE83-AB1B6D71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6" y="642551"/>
            <a:ext cx="11032524" cy="5850324"/>
          </a:xfrm>
        </p:spPr>
        <p:txBody>
          <a:bodyPr>
            <a:normAutofit/>
          </a:bodyPr>
          <a:lstStyle/>
          <a:p>
            <a:r>
              <a:rPr lang="en-US" sz="3200" dirty="0"/>
              <a:t>Data encapsulation is the process in which some extra information  is added  to the data item hence  adding some  features  to  it</a:t>
            </a:r>
          </a:p>
          <a:p>
            <a:endParaRPr lang="en-US" sz="3200" dirty="0"/>
          </a:p>
          <a:p>
            <a:r>
              <a:rPr lang="en-US" sz="3200" dirty="0"/>
              <a:t>It  is also referred  to  as Data  hiding since  it  prevents  the  user from  accessing  implementation  details</a:t>
            </a:r>
          </a:p>
          <a:p>
            <a:endParaRPr lang="en-US" sz="3200" dirty="0"/>
          </a:p>
          <a:p>
            <a:r>
              <a:rPr lang="en-US" sz="3200" dirty="0"/>
              <a:t>It is an Object  Oriented  Programming concept  that  binds  a  group  of  related  functions , properties; and other members  are treated   as  a  single  unit , for  example : Class</a:t>
            </a:r>
          </a:p>
        </p:txBody>
      </p:sp>
    </p:spTree>
    <p:extLst>
      <p:ext uri="{BB962C8B-B14F-4D97-AF65-F5344CB8AC3E}">
        <p14:creationId xmlns:p14="http://schemas.microsoft.com/office/powerpoint/2010/main" val="275245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6B7EC-5225-4FDF-9357-7C544976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46" y="457200"/>
            <a:ext cx="2907957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 OF  DATA  ENCAPSULATION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94F89E-FCF3-4042-82F7-CC241FAF4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7" y="457201"/>
            <a:ext cx="8773297" cy="6400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150DAF-DCC2-4C8D-9487-09412AEE7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5946" y="2057400"/>
            <a:ext cx="2809103" cy="38115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0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58E4-2373-42EF-964A-AF9D9050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0"/>
            <a:ext cx="10515600" cy="3651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62D2-E5EA-4253-BB90-EDF74443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134529"/>
          </a:xfrm>
        </p:spPr>
        <p:txBody>
          <a:bodyPr>
            <a:noAutofit/>
          </a:bodyPr>
          <a:lstStyle/>
          <a:p>
            <a:r>
              <a:rPr lang="en-US" dirty="0"/>
              <a:t>The  idea  behind  Data  Encapsulation  is  to  hide  implementation  details from  users</a:t>
            </a:r>
          </a:p>
          <a:p>
            <a:r>
              <a:rPr lang="en-US" dirty="0"/>
              <a:t>This is  achieved  through  the  state  of  a Class [private  fields] and  behaviors of  that  class [public  methods]</a:t>
            </a:r>
          </a:p>
          <a:p>
            <a:r>
              <a:rPr lang="en-US" dirty="0"/>
              <a:t>Data  Encapsulation adds the  protocol   information  to  the  data  so  that  data  transmission  takes  place  in  a  proper  way</a:t>
            </a:r>
          </a:p>
          <a:p>
            <a:r>
              <a:rPr lang="en-US" dirty="0"/>
              <a:t>Data is  encapsulated on the  sender’s  side  and  decapsulated  on  the  receiver’s  side</a:t>
            </a:r>
          </a:p>
          <a:p>
            <a:r>
              <a:rPr lang="en-US" dirty="0"/>
              <a:t>The information is added  either  to  the  header  or  the  footer  of  the data</a:t>
            </a:r>
          </a:p>
          <a:p>
            <a:r>
              <a:rPr lang="en-US" dirty="0"/>
              <a:t>The  encapsulation  of  data  at  various  layers  of  the  implementation  models[TCP/IP or  OSI]  adds  both  functionalities  and  features  to  the  data  transmission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2496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70A9-2BF0-48C0-8A69-2B270045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3AE5-F9D8-40D2-853D-B5756BB7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686"/>
            <a:ext cx="10515600" cy="5968314"/>
          </a:xfrm>
        </p:spPr>
        <p:txBody>
          <a:bodyPr/>
          <a:lstStyle/>
          <a:p>
            <a:r>
              <a:rPr lang="en-US" dirty="0"/>
              <a:t>The  most  important  feature  being  the  security  and  reliability  of  the  data  transmission  between  two  nodes  in  a  network</a:t>
            </a:r>
          </a:p>
          <a:p>
            <a:r>
              <a:rPr lang="en-US" dirty="0"/>
              <a:t>Data  is  encapsulated  on  the  sender’s  side  starting  from  the  application  layer to the  physical  layer  of  the  OSI 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81698-67D9-4657-AA42-D69BEC20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891481"/>
            <a:ext cx="10515599" cy="39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7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6836-09F7-4163-AF45-CD273F90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863"/>
            <a:ext cx="10515600" cy="1249233"/>
          </a:xfrm>
        </p:spPr>
        <p:txBody>
          <a:bodyPr>
            <a:normAutofit/>
          </a:bodyPr>
          <a:lstStyle/>
          <a:p>
            <a:r>
              <a:rPr lang="en-US" sz="2400" dirty="0"/>
              <a:t>Information  added  to  the  header  or  footer  of  the  data . Each layer takes  the  encapsulated  data  from  the  last  layer and  adds more information to encapsulate it and some  more  functionalities  with  the 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1628B-16C2-4CC7-BC6E-7D2E79E10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669"/>
            <a:ext cx="10515600" cy="5664446"/>
          </a:xfrm>
        </p:spPr>
      </p:pic>
    </p:spTree>
    <p:extLst>
      <p:ext uri="{BB962C8B-B14F-4D97-AF65-F5344CB8AC3E}">
        <p14:creationId xmlns:p14="http://schemas.microsoft.com/office/powerpoint/2010/main" val="130062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A845-2330-44CC-B77A-54228C91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D21A3-0554-4C64-B253-7304477A9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365126"/>
            <a:ext cx="11071653" cy="6492874"/>
          </a:xfrm>
        </p:spPr>
      </p:pic>
    </p:spTree>
    <p:extLst>
      <p:ext uri="{BB962C8B-B14F-4D97-AF65-F5344CB8AC3E}">
        <p14:creationId xmlns:p14="http://schemas.microsoft.com/office/powerpoint/2010/main" val="248505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D398-190A-4714-96B4-64E27B00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F6C5-50FA-4C33-BB63-9F45D495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r>
              <a:rPr lang="en-US" dirty="0"/>
              <a:t>These  functionalities  may  include  proper  data  sequencing , error  detection and  control , flow  and  congestion  control , routing  information  and  others </a:t>
            </a:r>
          </a:p>
          <a:p>
            <a:r>
              <a:rPr lang="en-US" dirty="0"/>
              <a:t>Encapsulation guarantees  the  integrity  of  the  data contained  in  the 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A75F1-5AB8-4AE4-AA0F-E85C408F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762" y="2809900"/>
            <a:ext cx="6104238" cy="40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5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0C8C-BE5F-472B-914E-6485DF38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5FDB1A-A5E1-42ED-B900-C3CDCC9F0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236" y="543697"/>
            <a:ext cx="8649731" cy="59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3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297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ENCAPSULATION</vt:lpstr>
      <vt:lpstr>PowerPoint Presentation</vt:lpstr>
      <vt:lpstr>OVERVIEW  OF  DATA  ENCAPSULATION</vt:lpstr>
      <vt:lpstr>PowerPoint Presentation</vt:lpstr>
      <vt:lpstr>PowerPoint Presentation</vt:lpstr>
      <vt:lpstr>Information  added  to  the  header  or  footer  of  the  data . Each layer takes  the  encapsulated  data  from  the  last  layer and  adds more information to encapsulate it and some  more  functionalities  with  the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ENCAPSULATION</dc:title>
  <dc:creator>toshiba</dc:creator>
  <cp:lastModifiedBy>toshiba</cp:lastModifiedBy>
  <cp:revision>1</cp:revision>
  <dcterms:created xsi:type="dcterms:W3CDTF">2022-06-03T17:59:16Z</dcterms:created>
  <dcterms:modified xsi:type="dcterms:W3CDTF">2022-06-03T19:24:14Z</dcterms:modified>
</cp:coreProperties>
</file>