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D14DE-F65E-4B3C-97AC-D73787480A48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B2191-9CAE-47F4-AB1B-54FE1CFE56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B2191-9CAE-47F4-AB1B-54FE1CFE56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F1BB-8226-4737-AD46-4156B7B0D7A4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976-036A-43C6-B05E-9653B292C5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F1BB-8226-4737-AD46-4156B7B0D7A4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976-036A-43C6-B05E-9653B292C5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F1BB-8226-4737-AD46-4156B7B0D7A4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976-036A-43C6-B05E-9653B292C5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F1BB-8226-4737-AD46-4156B7B0D7A4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976-036A-43C6-B05E-9653B292C5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F1BB-8226-4737-AD46-4156B7B0D7A4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976-036A-43C6-B05E-9653B292C5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F1BB-8226-4737-AD46-4156B7B0D7A4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976-036A-43C6-B05E-9653B292C5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F1BB-8226-4737-AD46-4156B7B0D7A4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976-036A-43C6-B05E-9653B292C5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F1BB-8226-4737-AD46-4156B7B0D7A4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976-036A-43C6-B05E-9653B292C5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F1BB-8226-4737-AD46-4156B7B0D7A4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976-036A-43C6-B05E-9653B292C5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F1BB-8226-4737-AD46-4156B7B0D7A4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976-036A-43C6-B05E-9653B292C5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F1BB-8226-4737-AD46-4156B7B0D7A4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976-036A-43C6-B05E-9653B292C5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F1BB-8226-4737-AD46-4156B7B0D7A4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1976-036A-43C6-B05E-9653B292C5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DIFFERENCE  BETWEEN  IPv4  AND  IP v6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229600" cy="2362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Both  are  major Internet  Protocols  which  are  used  as  the main  communication  protocol   in  the IP  suite  for  transmitting  information  across  the  network 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819400"/>
            <a:ext cx="662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2800" y="34290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                           IPv6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257800"/>
          </a:xfrm>
        </p:spPr>
        <p:txBody>
          <a:bodyPr>
            <a:noAutofit/>
          </a:bodyPr>
          <a:lstStyle/>
          <a:p>
            <a:r>
              <a:rPr lang="en-US" dirty="0" smtClean="0"/>
              <a:t>Has address length  of     </a:t>
            </a:r>
            <a:r>
              <a:rPr lang="en-US" dirty="0" smtClean="0"/>
              <a:t>Has  </a:t>
            </a:r>
            <a:r>
              <a:rPr lang="en-US" dirty="0" smtClean="0"/>
              <a:t>address  length</a:t>
            </a:r>
          </a:p>
          <a:p>
            <a:r>
              <a:rPr lang="en-US" dirty="0" smtClean="0"/>
              <a:t>32-bit                                 </a:t>
            </a:r>
            <a:r>
              <a:rPr lang="en-US" dirty="0" smtClean="0"/>
              <a:t> </a:t>
            </a:r>
            <a:r>
              <a:rPr lang="en-US" dirty="0" smtClean="0"/>
              <a:t>of  128-bit</a:t>
            </a:r>
          </a:p>
          <a:p>
            <a:r>
              <a:rPr lang="en-US" dirty="0" smtClean="0"/>
              <a:t>Represented  in               </a:t>
            </a:r>
            <a:r>
              <a:rPr lang="en-US" dirty="0" smtClean="0"/>
              <a:t>Represented  </a:t>
            </a:r>
            <a:r>
              <a:rPr lang="en-US" dirty="0" smtClean="0"/>
              <a:t>in </a:t>
            </a:r>
          </a:p>
          <a:p>
            <a:pPr>
              <a:buNone/>
            </a:pPr>
            <a:r>
              <a:rPr lang="en-US" dirty="0" smtClean="0"/>
              <a:t>Decimal  format                   </a:t>
            </a:r>
            <a:r>
              <a:rPr lang="en-US" dirty="0" smtClean="0"/>
              <a:t>hexadecimal  </a:t>
            </a:r>
            <a:r>
              <a:rPr lang="en-US" dirty="0" smtClean="0"/>
              <a:t>format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Supports manual  and      </a:t>
            </a:r>
            <a:r>
              <a:rPr lang="en-US" dirty="0" smtClean="0"/>
              <a:t>Supports </a:t>
            </a:r>
            <a:r>
              <a:rPr lang="en-US" dirty="0" smtClean="0"/>
              <a:t>Auto- </a:t>
            </a:r>
          </a:p>
          <a:p>
            <a:pPr>
              <a:buNone/>
            </a:pPr>
            <a:r>
              <a:rPr lang="en-US" dirty="0" smtClean="0"/>
              <a:t>DHCP  configuration             </a:t>
            </a:r>
            <a:r>
              <a:rPr lang="en-US" dirty="0" err="1" smtClean="0"/>
              <a:t>configuration</a:t>
            </a:r>
            <a:r>
              <a:rPr lang="en-US" dirty="0" smtClean="0"/>
              <a:t>  </a:t>
            </a:r>
            <a:r>
              <a:rPr lang="en-US" dirty="0" smtClean="0"/>
              <a:t>,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  <a:r>
              <a:rPr lang="en-US" dirty="0" smtClean="0"/>
              <a:t>renumbering,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       manual  and  DHCP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configuration 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1455738" y="3665538"/>
            <a:ext cx="6308724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-2666206" y="3733006"/>
            <a:ext cx="624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5486400" y="3657600"/>
            <a:ext cx="6324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" y="15240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4800" y="6858000"/>
            <a:ext cx="883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" y="27432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1000" y="3962400"/>
            <a:ext cx="822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IPv4                           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4.29      10^9                      3.4        10^38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ddresses  can  be                  addresses can  be </a:t>
            </a:r>
          </a:p>
          <a:p>
            <a:pPr>
              <a:buNone/>
            </a:pPr>
            <a:r>
              <a:rPr lang="en-US" dirty="0" smtClean="0"/>
              <a:t>generated                                  </a:t>
            </a:r>
            <a:r>
              <a:rPr lang="en-US" dirty="0" err="1" smtClean="0"/>
              <a:t>generated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Security   section  is             Has  an  inbuilt </a:t>
            </a:r>
          </a:p>
          <a:p>
            <a:pPr>
              <a:buNone/>
            </a:pPr>
            <a:r>
              <a:rPr lang="en-US" dirty="0" smtClean="0"/>
              <a:t>dependant on                          security   feature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pplication                               called  Internet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Protocol   Security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1638300" y="2933700"/>
            <a:ext cx="5943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-2247900" y="3086100"/>
            <a:ext cx="541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5753100" y="2933700"/>
            <a:ext cx="5943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3810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" y="15240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" y="5867400"/>
            <a:ext cx="838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1676400" y="1676400"/>
            <a:ext cx="3048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5638800" y="1676400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34290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3810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IPv4                             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Fragmentation   is              Fragmentation    is</a:t>
            </a:r>
          </a:p>
          <a:p>
            <a:pPr>
              <a:buNone/>
            </a:pPr>
            <a:r>
              <a:rPr lang="en-US" dirty="0"/>
              <a:t>p</a:t>
            </a:r>
            <a:r>
              <a:rPr lang="en-US" dirty="0" smtClean="0"/>
              <a:t>erformed   by  both             performed   by   </a:t>
            </a:r>
          </a:p>
          <a:p>
            <a:pPr>
              <a:buNone/>
            </a:pPr>
            <a:r>
              <a:rPr lang="en-US" dirty="0" smtClean="0"/>
              <a:t>Sender  and  Forwarding       Sender  routers   </a:t>
            </a:r>
          </a:p>
          <a:p>
            <a:pPr>
              <a:buNone/>
            </a:pPr>
            <a:r>
              <a:rPr lang="en-US" dirty="0" smtClean="0"/>
              <a:t>routers   </a:t>
            </a:r>
          </a:p>
          <a:p>
            <a:pPr>
              <a:buNone/>
            </a:pPr>
            <a:r>
              <a:rPr lang="en-US" dirty="0" smtClean="0"/>
              <a:t>  Authentication  and            Both  authentication</a:t>
            </a:r>
          </a:p>
          <a:p>
            <a:pPr>
              <a:buNone/>
            </a:pPr>
            <a:r>
              <a:rPr lang="en-US" dirty="0" err="1" smtClean="0"/>
              <a:t>Encription</a:t>
            </a:r>
            <a:r>
              <a:rPr lang="en-US" dirty="0" smtClean="0"/>
              <a:t>  not  provided     and   </a:t>
            </a:r>
            <a:r>
              <a:rPr lang="en-US" dirty="0" err="1" smtClean="0"/>
              <a:t>Encription</a:t>
            </a:r>
            <a:r>
              <a:rPr lang="en-US" dirty="0" smtClean="0"/>
              <a:t>  are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provided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2057400" y="3048000"/>
            <a:ext cx="5410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-2247503" y="3085703"/>
            <a:ext cx="54102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5943600" y="2971800"/>
            <a:ext cx="5410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" y="15240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4800" y="5791200"/>
            <a:ext cx="838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4038600"/>
            <a:ext cx="830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IPv4                           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 request   header      The  request   header</a:t>
            </a:r>
          </a:p>
          <a:p>
            <a:pPr>
              <a:buNone/>
            </a:pPr>
            <a:r>
              <a:rPr lang="en-US" dirty="0" smtClean="0"/>
              <a:t>Is  not  fixed   and is              </a:t>
            </a:r>
            <a:r>
              <a:rPr lang="en-US" dirty="0" err="1" smtClean="0"/>
              <a:t>is</a:t>
            </a:r>
            <a:r>
              <a:rPr lang="en-US" dirty="0" smtClean="0"/>
              <a:t>   fixed   and  is  40</a:t>
            </a:r>
          </a:p>
          <a:p>
            <a:pPr>
              <a:buNone/>
            </a:pPr>
            <a:r>
              <a:rPr lang="en-US" dirty="0" smtClean="0"/>
              <a:t>20-60  bytes                            </a:t>
            </a:r>
            <a:r>
              <a:rPr lang="en-US" dirty="0" err="1" smtClean="0"/>
              <a:t>bytes</a:t>
            </a:r>
            <a:r>
              <a:rPr lang="en-US" dirty="0" smtClean="0"/>
              <a:t>  only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No  end-to-end                    Has  end-to-end</a:t>
            </a:r>
          </a:p>
          <a:p>
            <a:pPr>
              <a:buNone/>
            </a:pPr>
            <a:r>
              <a:rPr lang="en-US" dirty="0" err="1" smtClean="0"/>
              <a:t>encription</a:t>
            </a:r>
            <a:r>
              <a:rPr lang="en-US" dirty="0" smtClean="0"/>
              <a:t>  integrity              </a:t>
            </a:r>
            <a:r>
              <a:rPr lang="en-US" dirty="0" err="1" smtClean="0"/>
              <a:t>encription</a:t>
            </a:r>
            <a:r>
              <a:rPr lang="en-US" dirty="0" smtClean="0"/>
              <a:t>  integrity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Checksum  fields  are          Checksum  fields   are</a:t>
            </a:r>
          </a:p>
          <a:p>
            <a:pPr>
              <a:buNone/>
            </a:pPr>
            <a:r>
              <a:rPr lang="en-US" dirty="0" smtClean="0"/>
              <a:t>Present                                     absent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stCxn id="2" idx="0"/>
          </p:cNvCxnSpPr>
          <p:nvPr/>
        </p:nvCxnSpPr>
        <p:spPr>
          <a:xfrm rot="16200000" flipH="1">
            <a:off x="1318419" y="3528219"/>
            <a:ext cx="658336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-2819400" y="3581400"/>
            <a:ext cx="655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5295900" y="3390900"/>
            <a:ext cx="6858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" y="15240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" y="6477000"/>
            <a:ext cx="838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35814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000" y="5334000"/>
            <a:ext cx="838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IPv4                           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602163"/>
          </a:xfr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Uses  a  broadcast            Uses  a multicasting</a:t>
            </a:r>
          </a:p>
          <a:p>
            <a:pPr>
              <a:buNone/>
            </a:pPr>
            <a:r>
              <a:rPr lang="en-US" dirty="0" smtClean="0"/>
              <a:t>Information   transfer           information  </a:t>
            </a:r>
          </a:p>
          <a:p>
            <a:pPr>
              <a:buNone/>
            </a:pPr>
            <a:r>
              <a:rPr lang="en-US" dirty="0" smtClean="0"/>
              <a:t>m</a:t>
            </a:r>
            <a:r>
              <a:rPr lang="en-US" dirty="0" smtClean="0"/>
              <a:t>echanism                             technique hence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       ensuring  that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       network  services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       are  delivered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        quickly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1242219" y="2567781"/>
            <a:ext cx="658336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-2818606" y="2513806"/>
            <a:ext cx="655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5219700" y="2247900"/>
            <a:ext cx="6858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" y="12192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" y="5791200"/>
            <a:ext cx="838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196</Words>
  <Application>Microsoft Office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DIFFERENCE  BETWEEN  IPv4  AND  IP v6</vt:lpstr>
      <vt:lpstr>IPv4                            IPv6   </vt:lpstr>
      <vt:lpstr>IPv4                            IPv6</vt:lpstr>
      <vt:lpstr>IPv4                              IPv6</vt:lpstr>
      <vt:lpstr>IPv4                            IPv6</vt:lpstr>
      <vt:lpstr>IPv4                            IPv6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 BETWEEN  IPv4  AND  IP v6</dc:title>
  <dc:creator>jessie</dc:creator>
  <cp:lastModifiedBy>jessie</cp:lastModifiedBy>
  <cp:revision>17</cp:revision>
  <dcterms:created xsi:type="dcterms:W3CDTF">2022-05-26T09:49:00Z</dcterms:created>
  <dcterms:modified xsi:type="dcterms:W3CDTF">2022-05-26T11:03:38Z</dcterms:modified>
</cp:coreProperties>
</file>