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72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39B3-5BBB-4EA7-AEF7-9A1A8F8F680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FF6-0D02-4684-941F-93D046592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39B3-5BBB-4EA7-AEF7-9A1A8F8F680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FF6-0D02-4684-941F-93D046592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39B3-5BBB-4EA7-AEF7-9A1A8F8F680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FF6-0D02-4684-941F-93D046592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39B3-5BBB-4EA7-AEF7-9A1A8F8F680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FF6-0D02-4684-941F-93D046592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39B3-5BBB-4EA7-AEF7-9A1A8F8F680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FF6-0D02-4684-941F-93D046592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39B3-5BBB-4EA7-AEF7-9A1A8F8F680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FF6-0D02-4684-941F-93D046592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39B3-5BBB-4EA7-AEF7-9A1A8F8F680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FF6-0D02-4684-941F-93D046592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39B3-5BBB-4EA7-AEF7-9A1A8F8F680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FF6-0D02-4684-941F-93D046592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39B3-5BBB-4EA7-AEF7-9A1A8F8F680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FF6-0D02-4684-941F-93D046592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39B3-5BBB-4EA7-AEF7-9A1A8F8F680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FF6-0D02-4684-941F-93D046592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39B3-5BBB-4EA7-AEF7-9A1A8F8F680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FF6-0D02-4684-941F-93D046592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F39B3-5BBB-4EA7-AEF7-9A1A8F8F680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4FF6-0D02-4684-941F-93D0465923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3429000"/>
          </a:xfrm>
        </p:spPr>
        <p:txBody>
          <a:bodyPr/>
          <a:lstStyle/>
          <a:p>
            <a:r>
              <a:rPr lang="en-US" dirty="0" smtClean="0"/>
              <a:t>DIFFERENCE   BETWEEN   </a:t>
            </a:r>
            <a:r>
              <a:rPr lang="en-US" i="1" dirty="0" smtClean="0">
                <a:solidFill>
                  <a:srgbClr val="C00000"/>
                </a:solidFill>
              </a:rPr>
              <a:t>O</a:t>
            </a:r>
            <a:r>
              <a:rPr lang="en-US" i="1" dirty="0" smtClean="0"/>
              <a:t>PEN  </a:t>
            </a:r>
            <a:r>
              <a:rPr lang="en-US" i="1" dirty="0" smtClean="0">
                <a:solidFill>
                  <a:srgbClr val="C00000"/>
                </a:solidFill>
              </a:rPr>
              <a:t>S</a:t>
            </a:r>
            <a:r>
              <a:rPr lang="en-US" i="1" dirty="0" smtClean="0"/>
              <a:t>YSTEM  </a:t>
            </a:r>
            <a:r>
              <a:rPr lang="en-US" i="1" dirty="0" smtClean="0">
                <a:solidFill>
                  <a:srgbClr val="C00000"/>
                </a:solidFill>
              </a:rPr>
              <a:t> I</a:t>
            </a:r>
            <a:r>
              <a:rPr lang="en-US" i="1" dirty="0" smtClean="0"/>
              <a:t>NTERCONNECTION  MODEL  </a:t>
            </a:r>
            <a:r>
              <a:rPr lang="en-US" dirty="0" smtClean="0"/>
              <a:t>AND  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dirty="0" smtClean="0"/>
              <a:t>RANSMISSION   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ONTOL  </a:t>
            </a:r>
            <a:r>
              <a:rPr lang="en-US" dirty="0" smtClean="0">
                <a:solidFill>
                  <a:srgbClr val="C00000"/>
                </a:solidFill>
              </a:rPr>
              <a:t> P</a:t>
            </a:r>
            <a:r>
              <a:rPr lang="en-US" dirty="0" smtClean="0"/>
              <a:t>ROTOCOL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2971800"/>
          </a:xfrm>
        </p:spPr>
        <p:txBody>
          <a:bodyPr numCol="1"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1}OSI is developed by International Standard Organization while TCP/IP is developed by Advanced Research Project Agency Network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2}The OSI model provides a clear distinction between interfaces , services and protocols while the TCP/IP model doesn’t have a clear distinction between the three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DIAGRAMIC ILLUSTRATION OF THE MODELS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OSI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TCP/IP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296194" y="2664619"/>
            <a:ext cx="2362200" cy="9906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Physical layer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1167448" y="4110129"/>
            <a:ext cx="2590800" cy="103108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Link Layer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4779508" y="2814637"/>
            <a:ext cx="3733800" cy="2438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Network Access  Layer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855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4040188" cy="84931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OSI</a:t>
            </a:r>
            <a:endParaRPr lang="en-US"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57200" y="1535112"/>
            <a:ext cx="4040188" cy="5094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645025" y="685800"/>
            <a:ext cx="4041775" cy="84931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TCP/IP</a:t>
            </a:r>
            <a:endParaRPr lang="en-US" sz="3600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4645025" y="1535113"/>
            <a:ext cx="4041775" cy="50942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914400" y="1839912"/>
            <a:ext cx="3048000" cy="1665287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Network layer</a:t>
            </a:r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4954588" y="1839911"/>
            <a:ext cx="3198812" cy="166528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Internet layer</a:t>
            </a:r>
            <a:endParaRPr lang="en-US" sz="3200" dirty="0"/>
          </a:p>
        </p:txBody>
      </p:sp>
      <p:sp>
        <p:nvSpPr>
          <p:cNvPr id="19" name="Oval 18"/>
          <p:cNvSpPr/>
          <p:nvPr/>
        </p:nvSpPr>
        <p:spPr>
          <a:xfrm>
            <a:off x="951411" y="4343400"/>
            <a:ext cx="3048000" cy="19050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Transport layer</a:t>
            </a:r>
            <a:endParaRPr lang="en-US" sz="3200" dirty="0"/>
          </a:p>
        </p:txBody>
      </p:sp>
      <p:sp>
        <p:nvSpPr>
          <p:cNvPr id="20" name="Oval 19"/>
          <p:cNvSpPr/>
          <p:nvPr/>
        </p:nvSpPr>
        <p:spPr>
          <a:xfrm>
            <a:off x="4952206" y="4343400"/>
            <a:ext cx="3201194" cy="1904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Transport layer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003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81001"/>
            <a:ext cx="4040188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OSI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49362"/>
            <a:ext cx="4040188" cy="53038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381000"/>
            <a:ext cx="4041775" cy="7620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TCP/IP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249363"/>
            <a:ext cx="4041775" cy="53038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62000" y="1600200"/>
            <a:ext cx="3048000" cy="13716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Session layer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762000" y="3260815"/>
            <a:ext cx="3048000" cy="14478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Presentation layer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762000" y="4997630"/>
            <a:ext cx="3048000" cy="1367563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Application layer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4802188" y="2286000"/>
            <a:ext cx="3656012" cy="304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Application  layer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728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3}OSI uses the network layer to define routing  standards and protocols while TCP/IP uses only the internet layer</a:t>
            </a:r>
          </a:p>
          <a:p>
            <a:pPr marL="0" indent="0">
              <a:buNone/>
            </a:pPr>
            <a:r>
              <a:rPr lang="en-US" dirty="0" smtClean="0"/>
              <a:t>4}Session and presentation layers are a part of the OSI model while there are no  such  layers in the TCP/IP model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}OSI follows a vertical approach while TCP/IP follows a horizontal approach</a:t>
            </a:r>
          </a:p>
          <a:p>
            <a:pPr marL="0" indent="0">
              <a:buNone/>
            </a:pPr>
            <a:r>
              <a:rPr lang="en-US" dirty="0" smtClean="0"/>
              <a:t>6}The OSI model is defined after the coming into being of the internet  while the TCP/IP model is defined  before the internet was created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3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7}The minimum size of the OSI header is 5 bytes while the minimum  size  of the TCP/IP header is 20 bytes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8}The transport layer is only connection-oriented in the OSI model while any layer in the TCP/IP model is both connection-oriented  and connectionless</a:t>
            </a:r>
          </a:p>
          <a:p>
            <a:pPr marL="0" indent="0">
              <a:buNone/>
            </a:pPr>
            <a:r>
              <a:rPr lang="en-US" dirty="0" smtClean="0"/>
              <a:t>9}In OSI , the data link layer and physical  layer are separate  layers while in TCP/IP they are combined as a single </a:t>
            </a:r>
            <a:r>
              <a:rPr lang="en-US" smtClean="0"/>
              <a:t>host-to-host network  </a:t>
            </a:r>
            <a:r>
              <a:rPr lang="en-US" dirty="0" smtClean="0"/>
              <a:t>layer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229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DIFFERENCE   BETWEEN   OPEN  SYSTEM   INTERCONNECTION  MODEL  AND  TRANSMISSION   CONTOL   PROTOCOL</vt:lpstr>
      <vt:lpstr>DIAGRAMIC ILLUSTRATION OF THE MODELS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  BETWEEN   OPEN  SYSTEM   INTERCONNECTION  MODEL  AND  TRANSMISSION   CONTOL   PROTOCOL</dc:title>
  <dc:creator>jessie</dc:creator>
  <cp:lastModifiedBy>toshiba</cp:lastModifiedBy>
  <cp:revision>22</cp:revision>
  <dcterms:created xsi:type="dcterms:W3CDTF">2022-05-25T11:19:28Z</dcterms:created>
  <dcterms:modified xsi:type="dcterms:W3CDTF">2022-06-02T18:38:24Z</dcterms:modified>
</cp:coreProperties>
</file>