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AF08-3839-4633-8F48-6C3DB955811E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2CA8-9B5A-4EA9-9C21-32C2C5E9D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DIFFERNCE BETWEEN VPN AND PROXY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382000" cy="3200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990000"/>
                </a:solidFill>
              </a:rPr>
              <a:t>INTRODUCTION</a:t>
            </a:r>
          </a:p>
          <a:p>
            <a:pPr algn="l"/>
            <a:endParaRPr lang="en-US" dirty="0">
              <a:solidFill>
                <a:srgbClr val="990000"/>
              </a:solidFill>
            </a:endParaRPr>
          </a:p>
          <a:p>
            <a:pPr algn="l"/>
            <a:r>
              <a:rPr lang="en-US" dirty="0" smtClean="0">
                <a:solidFill>
                  <a:srgbClr val="990000"/>
                </a:solidFill>
              </a:rPr>
              <a:t>   </a:t>
            </a:r>
            <a:r>
              <a:rPr lang="en-US" dirty="0" smtClean="0">
                <a:solidFill>
                  <a:srgbClr val="080808"/>
                </a:solidFill>
              </a:rPr>
              <a:t>VPN                                      PROXY</a:t>
            </a:r>
          </a:p>
          <a:p>
            <a:pPr algn="l"/>
            <a:r>
              <a:rPr lang="en-US" dirty="0" smtClean="0">
                <a:solidFill>
                  <a:srgbClr val="080808"/>
                </a:solidFill>
              </a:rPr>
              <a:t> </a:t>
            </a:r>
            <a:r>
              <a:rPr lang="en-US" dirty="0" smtClean="0">
                <a:solidFill>
                  <a:srgbClr val="080808"/>
                </a:solidFill>
              </a:rPr>
              <a:t>    Secures  all  network      Secures   selected </a:t>
            </a:r>
          </a:p>
          <a:p>
            <a:pPr algn="l"/>
            <a:r>
              <a:rPr lang="en-US" dirty="0" smtClean="0">
                <a:solidFill>
                  <a:srgbClr val="080808"/>
                </a:solidFill>
              </a:rPr>
              <a:t> </a:t>
            </a:r>
            <a:r>
              <a:rPr lang="en-US" dirty="0" smtClean="0">
                <a:solidFill>
                  <a:srgbClr val="080808"/>
                </a:solidFill>
              </a:rPr>
              <a:t>    traffic                                 network  traffic           </a:t>
            </a:r>
            <a:endParaRPr lang="en-US" dirty="0" smtClean="0">
              <a:solidFill>
                <a:srgbClr val="99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495800"/>
            <a:ext cx="81534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494506" y="5676106"/>
            <a:ext cx="23622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7581900" y="5676900"/>
            <a:ext cx="22860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5257800"/>
            <a:ext cx="80010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391694" y="5676106"/>
            <a:ext cx="23622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831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Works  on  an  operating 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System[</a:t>
            </a:r>
            <a:r>
              <a:rPr lang="en-US" dirty="0" smtClean="0"/>
              <a:t>It  redirects  all   your</a:t>
            </a:r>
          </a:p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traffic, browser  data  or </a:t>
            </a:r>
          </a:p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background  application   data]</a:t>
            </a:r>
          </a:p>
          <a:p>
            <a:pPr>
              <a:buNone/>
            </a:pPr>
            <a:endParaRPr lang="en-US" dirty="0" smtClean="0">
              <a:solidFill>
                <a:srgbClr val="080808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80808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Traffic  runs  through   an   </a:t>
            </a:r>
          </a:p>
          <a:p>
            <a:pPr>
              <a:buNone/>
            </a:pPr>
            <a:r>
              <a:rPr lang="en-US" dirty="0" err="1" smtClean="0">
                <a:solidFill>
                  <a:srgbClr val="080808"/>
                </a:solidFill>
              </a:rPr>
              <a:t>encripted</a:t>
            </a:r>
            <a:r>
              <a:rPr lang="en-US" dirty="0" smtClean="0">
                <a:solidFill>
                  <a:srgbClr val="080808"/>
                </a:solidFill>
              </a:rPr>
              <a:t>   tunnel</a:t>
            </a:r>
          </a:p>
          <a:p>
            <a:pPr>
              <a:buNone/>
            </a:pPr>
            <a:endParaRPr lang="en-US" dirty="0" smtClean="0">
              <a:solidFill>
                <a:srgbClr val="080808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Hides  the user’s  IP address </a:t>
            </a:r>
          </a:p>
          <a:p>
            <a:pPr>
              <a:buNone/>
            </a:pPr>
            <a:r>
              <a:rPr lang="en-US" dirty="0" smtClean="0">
                <a:solidFill>
                  <a:srgbClr val="080808"/>
                </a:solidFill>
              </a:rPr>
              <a:t>and  location</a:t>
            </a:r>
          </a:p>
          <a:p>
            <a:pPr>
              <a:buNone/>
            </a:pPr>
            <a:endParaRPr lang="en-US" dirty="0" smtClean="0">
              <a:solidFill>
                <a:srgbClr val="080808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80808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1447800"/>
            <a:ext cx="4041775" cy="639762"/>
          </a:xfrm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683125"/>
          </a:xfrm>
        </p:spPr>
        <p:txBody>
          <a:bodyPr/>
          <a:lstStyle/>
          <a:p>
            <a:r>
              <a:rPr lang="en-US" dirty="0" smtClean="0"/>
              <a:t>Works  on  an   application</a:t>
            </a:r>
          </a:p>
          <a:p>
            <a:pPr>
              <a:buNone/>
            </a:pPr>
            <a:r>
              <a:rPr lang="en-US" dirty="0" smtClean="0"/>
              <a:t>system   level[Reroutes   the</a:t>
            </a:r>
          </a:p>
          <a:p>
            <a:pPr>
              <a:buNone/>
            </a:pPr>
            <a:r>
              <a:rPr lang="en-US" dirty="0" smtClean="0"/>
              <a:t>traffic   coming  from  a   single</a:t>
            </a:r>
          </a:p>
          <a:p>
            <a:pPr>
              <a:buNone/>
            </a:pPr>
            <a:r>
              <a:rPr lang="en-US" dirty="0" smtClean="0"/>
              <a:t>application   you  set   your   </a:t>
            </a:r>
          </a:p>
          <a:p>
            <a:pPr>
              <a:buNone/>
            </a:pPr>
            <a:r>
              <a:rPr lang="en-US" dirty="0" smtClean="0"/>
              <a:t>proxy  with]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Acts  as   a   gateway   between</a:t>
            </a:r>
          </a:p>
          <a:p>
            <a:pPr>
              <a:buNone/>
            </a:pPr>
            <a:r>
              <a:rPr lang="en-US" dirty="0" smtClean="0"/>
              <a:t>users  and   the   internet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Only  hides  IP  address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914400" y="3505200"/>
            <a:ext cx="27432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086100" y="3390900"/>
            <a:ext cx="28956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048500" y="3238500"/>
            <a:ext cx="30480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572000"/>
            <a:ext cx="84582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-685800" y="5715000"/>
            <a:ext cx="22860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390900" y="5676900"/>
            <a:ext cx="23622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7505700" y="5676900"/>
            <a:ext cx="22860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200" y="5791200"/>
            <a:ext cx="83058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1000" y="6553200"/>
            <a:ext cx="82296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VPN                          PROXY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114800" cy="4648200"/>
          </a:xfrm>
        </p:spPr>
        <p:txBody>
          <a:bodyPr>
            <a:noAutofit/>
          </a:bodyPr>
          <a:lstStyle/>
          <a:p>
            <a:r>
              <a:rPr lang="en-US" dirty="0" smtClean="0"/>
              <a:t>It  uses  end-to-end</a:t>
            </a:r>
          </a:p>
          <a:p>
            <a:pPr>
              <a:buNone/>
            </a:pPr>
            <a:r>
              <a:rPr lang="en-US" dirty="0" err="1" smtClean="0"/>
              <a:t>encription</a:t>
            </a:r>
            <a:r>
              <a:rPr lang="en-US" dirty="0" smtClean="0"/>
              <a:t> so that  a  </a:t>
            </a:r>
          </a:p>
          <a:p>
            <a:pPr>
              <a:buNone/>
            </a:pPr>
            <a:r>
              <a:rPr lang="en-US" dirty="0" smtClean="0"/>
              <a:t>router  or an ISP  can’t</a:t>
            </a:r>
          </a:p>
          <a:p>
            <a:pPr>
              <a:buNone/>
            </a:pPr>
            <a:r>
              <a:rPr lang="en-US" dirty="0" smtClean="0"/>
              <a:t>access  the  user’s  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With  the  right  </a:t>
            </a:r>
          </a:p>
          <a:p>
            <a:pPr>
              <a:buNone/>
            </a:pPr>
            <a:r>
              <a:rPr lang="en-US" dirty="0" smtClean="0"/>
              <a:t>technology  and  </a:t>
            </a:r>
          </a:p>
          <a:p>
            <a:pPr>
              <a:buNone/>
            </a:pPr>
            <a:r>
              <a:rPr lang="en-US" dirty="0" smtClean="0"/>
              <a:t>maintenance   protocols </a:t>
            </a:r>
          </a:p>
          <a:p>
            <a:pPr>
              <a:buNone/>
            </a:pPr>
            <a:r>
              <a:rPr lang="en-US" dirty="0" smtClean="0"/>
              <a:t>there  are  barely  any delays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  end-to-end</a:t>
            </a:r>
          </a:p>
          <a:p>
            <a:pPr>
              <a:buNone/>
            </a:pPr>
            <a:r>
              <a:rPr lang="en-US" dirty="0" err="1" smtClean="0"/>
              <a:t>encription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Connection  speed  is  </a:t>
            </a:r>
          </a:p>
          <a:p>
            <a:pPr>
              <a:buNone/>
            </a:pPr>
            <a:r>
              <a:rPr lang="en-US" dirty="0" smtClean="0"/>
              <a:t>slow  especially  if one  is</a:t>
            </a:r>
          </a:p>
          <a:p>
            <a:pPr>
              <a:buNone/>
            </a:pPr>
            <a:r>
              <a:rPr lang="en-US" dirty="0" smtClean="0"/>
              <a:t>using   free  or  popular</a:t>
            </a:r>
          </a:p>
          <a:p>
            <a:pPr>
              <a:buNone/>
            </a:pPr>
            <a:r>
              <a:rPr lang="en-US" dirty="0" smtClean="0"/>
              <a:t>proxy   connection 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1181100" y="3390900"/>
            <a:ext cx="6858000" cy="762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971800" y="3429000"/>
            <a:ext cx="68580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258594" y="3428206"/>
            <a:ext cx="68580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304800"/>
            <a:ext cx="83820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" y="1524000"/>
            <a:ext cx="8229600" cy="15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1"/>
            <a:endCxn id="10" idx="3"/>
          </p:cNvCxnSpPr>
          <p:nvPr/>
        </p:nvCxnSpPr>
        <p:spPr>
          <a:xfrm rot="10800000" flipH="1">
            <a:off x="533400" y="3863182"/>
            <a:ext cx="8153400" cy="6111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200" y="6858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BODY[DIAGRAMS]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8" name="Picture Placeholder 7" descr="Proxy 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457200"/>
            <a:ext cx="6511018" cy="41910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00200" y="5367338"/>
            <a:ext cx="6019800" cy="14906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GENRAL  DIGRAM OF  A PROXY  CONECTION </a:t>
            </a:r>
          </a:p>
          <a:p>
            <a:r>
              <a:rPr lang="en-US" sz="1600" dirty="0" smtClean="0"/>
              <a:t>SOURCE ; DUCKDUCKGO 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VPN pic 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42" r="194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GENERAL   PICTURE  OF  A  VPN   CONNECTION   [source; </a:t>
            </a:r>
            <a:r>
              <a:rPr lang="en-US" dirty="0" err="1" smtClean="0"/>
              <a:t>duckduckgo</a:t>
            </a:r>
            <a:r>
              <a:rPr lang="en-US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155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DIFFERNCE BETWEEN VPN AND PROXY</vt:lpstr>
      <vt:lpstr>Slide 2</vt:lpstr>
      <vt:lpstr>VPN                          PROXY</vt:lpstr>
      <vt:lpstr>BODY[DIAGRAMS]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DIFFERNCE BETWEEN VPN AND PROXY</dc:title>
  <dc:creator>jessie</dc:creator>
  <cp:keywords>cybersecurity</cp:keywords>
  <cp:lastModifiedBy>jessie</cp:lastModifiedBy>
  <cp:revision>23</cp:revision>
  <dcterms:created xsi:type="dcterms:W3CDTF">2022-05-19T13:10:57Z</dcterms:created>
  <dcterms:modified xsi:type="dcterms:W3CDTF">2022-05-27T09:07:12Z</dcterms:modified>
</cp:coreProperties>
</file>