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C7E3-EE73-4BC1-8049-94F50581468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ACC-4453-4B23-80EF-9B59331732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+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성명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게시판서비스 중 </a:t>
            </a:r>
            <a:r>
              <a:rPr lang="ko-KR" altLang="en-US" b="1" dirty="0" err="1" smtClean="0"/>
              <a:t>게시글을</a:t>
            </a:r>
            <a:r>
              <a:rPr lang="ko-KR" altLang="en-US" b="1" dirty="0" smtClean="0"/>
              <a:t> 작성하고 데이터베이스에 저장하는 서비스 개발에 대한 테스트 작업입니다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클라이언트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컨트롤러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서비스 </a:t>
            </a:r>
            <a:r>
              <a:rPr lang="en-US" altLang="ko-KR" b="1" dirty="0" smtClean="0"/>
              <a:t>&gt; </a:t>
            </a:r>
            <a:r>
              <a:rPr lang="en-US" altLang="ko-KR" b="1" dirty="0" err="1" smtClean="0"/>
              <a:t>dao</a:t>
            </a:r>
            <a:r>
              <a:rPr lang="en-US" altLang="ko-KR" b="1" dirty="0" smtClean="0"/>
              <a:t>&gt;</a:t>
            </a:r>
            <a:r>
              <a:rPr lang="en-US" altLang="ko-KR" b="1" dirty="0" err="1" smtClean="0"/>
              <a:t>mapper</a:t>
            </a:r>
            <a:r>
              <a:rPr lang="ko-KR" altLang="en-US" b="1" dirty="0" smtClean="0"/>
              <a:t>순으로 개발합니다</a:t>
            </a:r>
            <a:r>
              <a:rPr lang="en-US" altLang="ko-KR" b="1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개발된 소스를 </a:t>
            </a:r>
            <a:r>
              <a:rPr lang="ko-KR" altLang="en-US" sz="2000" dirty="0" err="1" smtClean="0"/>
              <a:t>캡처하여</a:t>
            </a:r>
            <a:r>
              <a:rPr lang="ko-KR" altLang="en-US" sz="2000" dirty="0" smtClean="0"/>
              <a:t> 첨부하고</a:t>
            </a:r>
            <a:r>
              <a:rPr lang="en-US" altLang="ko-KR" sz="2000" dirty="0" smtClean="0"/>
              <a:t> value, method,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구분하여 표시하시오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Value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bwrdo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Method</a:t>
            </a:r>
            <a:r>
              <a:rPr lang="en-US" altLang="ko-KR" sz="2000" dirty="0" smtClean="0"/>
              <a:t>: post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3"/>
                </a:solidFill>
              </a:rPr>
              <a:t>Parameter</a:t>
            </a:r>
            <a:r>
              <a:rPr lang="en-US" altLang="ko-KR" sz="2000" dirty="0" smtClean="0"/>
              <a:t>: type, username, </a:t>
            </a:r>
          </a:p>
          <a:p>
            <a:pPr marL="0" indent="0">
              <a:buNone/>
            </a:pPr>
            <a:r>
              <a:rPr lang="en-US" altLang="ko-KR" sz="2000" dirty="0" smtClean="0"/>
              <a:t>pass, title, content, </a:t>
            </a:r>
          </a:p>
          <a:p>
            <a:pPr marL="0" indent="0">
              <a:buNone/>
            </a:pPr>
            <a:r>
              <a:rPr lang="en-US" altLang="ko-KR" sz="2000" dirty="0" err="1" smtClean="0"/>
              <a:t>viewmember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988840"/>
            <a:ext cx="5044387" cy="4593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92080" y="1988840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62977" y="1988840"/>
            <a:ext cx="360040" cy="144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20272" y="2996952"/>
            <a:ext cx="504056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0312" y="3395538"/>
            <a:ext cx="432048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8424" y="3852316"/>
            <a:ext cx="403130" cy="15274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73972" y="4437112"/>
            <a:ext cx="504056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4328" y="5517232"/>
            <a:ext cx="504056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44208" y="2276872"/>
            <a:ext cx="337402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소스를 </a:t>
            </a:r>
            <a:r>
              <a:rPr lang="ko-KR" altLang="en-US" sz="2000" dirty="0" err="1" smtClean="0"/>
              <a:t>캡처하고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value, method,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받는 설정을 구분하여 표시하시오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Value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board, </a:t>
            </a:r>
            <a:r>
              <a:rPr lang="en-US" altLang="ko-KR" sz="1800" dirty="0" err="1" smtClean="0"/>
              <a:t>bwr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bwrdo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/>
                </a:solidFill>
              </a:rPr>
              <a:t>Method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Get, Get, Post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3"/>
                </a:solidFill>
              </a:rPr>
              <a:t>Parameter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없음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없음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Controller</a:t>
            </a:r>
            <a:r>
              <a:rPr lang="ko-KR" altLang="en-US" sz="2000" dirty="0" smtClean="0"/>
              <a:t>가 의존하는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서비스의 종류와 관련 소스를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첨부하시오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IF_BoardService</a:t>
            </a:r>
            <a:r>
              <a:rPr lang="ko-KR" altLang="en-US" sz="2000" dirty="0" smtClean="0"/>
              <a:t>라는 서비스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인터페이스를 의존한다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Inject</a:t>
            </a:r>
            <a:r>
              <a:rPr lang="ko-KR" altLang="en-US" sz="2000" dirty="0" smtClean="0"/>
              <a:t>를 통해 </a:t>
            </a:r>
            <a:r>
              <a:rPr lang="ko-KR" altLang="en-US" sz="2000" dirty="0" err="1" smtClean="0"/>
              <a:t>주입받았다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96" y="2398619"/>
            <a:ext cx="4845539" cy="37434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24128" y="314096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24128" y="4054336"/>
            <a:ext cx="432048" cy="238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21483" y="4751681"/>
            <a:ext cx="432048" cy="18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43123" y="3140968"/>
            <a:ext cx="853670" cy="227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5298" y="4037381"/>
            <a:ext cx="853670" cy="227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43123" y="4706577"/>
            <a:ext cx="853670" cy="227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21146" y="4846424"/>
            <a:ext cx="947197" cy="23875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소스를 캡처하고 메서드를 자바로 분석하여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BoardVO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객체를 매개변수로 받는다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해당 객체의 주소 </a:t>
            </a:r>
            <a:r>
              <a:rPr lang="en-US" altLang="ko-KR" sz="2000" dirty="0" err="1" smtClean="0"/>
              <a:t>boardvo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이라면 비공개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아니라면 공개로 설정한다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이후 </a:t>
            </a:r>
            <a:r>
              <a:rPr lang="en-US" altLang="ko-KR" sz="2000" dirty="0" err="1" smtClean="0"/>
              <a:t>boarddao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insertBoard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호출하여 </a:t>
            </a:r>
            <a:r>
              <a:rPr lang="en-US" altLang="ko-KR" sz="2000" dirty="0" err="1" smtClean="0"/>
              <a:t>boardvo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전달한다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소스를 캡처하고 서비스 단에서 메서드의 의미를 서비스 관점에서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서비스 </a:t>
            </a:r>
            <a:r>
              <a:rPr lang="ko-KR" altLang="en-US" sz="2000" dirty="0" err="1" smtClean="0"/>
              <a:t>어노테이션을</a:t>
            </a:r>
            <a:r>
              <a:rPr lang="ko-KR" altLang="en-US" sz="2000" dirty="0" smtClean="0"/>
              <a:t> 통해 서비스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레이어 임을 알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클래스는 객체로 만들어진다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해당 서비스의 인터페이스를 만든다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Boarddao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의존성을 </a:t>
            </a:r>
            <a:r>
              <a:rPr lang="ko-KR" altLang="en-US" sz="2000" dirty="0" err="1" smtClean="0"/>
              <a:t>주입받는다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이후 위의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실행한다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83" y="4308507"/>
            <a:ext cx="4239217" cy="25625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6929" y="1988840"/>
            <a:ext cx="114274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16216" y="501317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5777" y="2348880"/>
            <a:ext cx="1800200" cy="375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8144" y="5301208"/>
            <a:ext cx="2160240" cy="195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8024" y="4308507"/>
            <a:ext cx="2211768" cy="4166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4783" y="4308507"/>
            <a:ext cx="603321" cy="1969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" y="5805264"/>
            <a:ext cx="2098577" cy="43267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3475" y="4614253"/>
            <a:ext cx="1404750" cy="3269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4845" y="6248082"/>
            <a:ext cx="1450931" cy="30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64088" y="6165303"/>
            <a:ext cx="2088232" cy="162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038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소스를 캡처하여 첨부하고 매핑하는 과정을 소스에 표시하고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@Repository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DAO</a:t>
            </a:r>
            <a:r>
              <a:rPr lang="ko-KR" altLang="en-US" sz="2000" dirty="0" smtClean="0"/>
              <a:t>서비스임을 알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 클래스는 객체로 만들어진다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BoardDaoImpl</a:t>
            </a:r>
            <a:r>
              <a:rPr lang="ko-KR" altLang="en-US" sz="2000" dirty="0" smtClean="0"/>
              <a:t>의 인터페이스가 구현된다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Sqlsession</a:t>
            </a:r>
            <a:r>
              <a:rPr lang="ko-KR" altLang="en-US" sz="2000" dirty="0" smtClean="0"/>
              <a:t>에 대한 의존성을 </a:t>
            </a:r>
            <a:r>
              <a:rPr lang="ko-KR" altLang="en-US" sz="2000" dirty="0" err="1" smtClean="0"/>
              <a:t>주입받으며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mybatis</a:t>
            </a:r>
            <a:r>
              <a:rPr lang="ko-KR" altLang="en-US" sz="2000" dirty="0" smtClean="0"/>
              <a:t>를 통해 </a:t>
            </a:r>
            <a:r>
              <a:rPr lang="en-US" altLang="ko-KR" sz="2000" dirty="0" err="1" smtClean="0"/>
              <a:t>sql</a:t>
            </a:r>
            <a:r>
              <a:rPr lang="ko-KR" altLang="en-US" sz="2000" dirty="0" smtClean="0"/>
              <a:t>문을 실행할 수 있어진다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boardVO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매개 변수로 한 </a:t>
            </a:r>
            <a:r>
              <a:rPr lang="en-US" altLang="ko-KR" sz="2000" dirty="0" err="1" smtClean="0"/>
              <a:t>insertBoard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메소드가</a:t>
            </a:r>
            <a:r>
              <a:rPr lang="ko-KR" altLang="en-US" sz="2000" dirty="0" smtClean="0"/>
              <a:t> 만들어진다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메소드에서</a:t>
            </a:r>
            <a:r>
              <a:rPr lang="ko-KR" altLang="en-US" sz="2000" dirty="0" smtClean="0"/>
              <a:t> 실행하는 </a:t>
            </a:r>
            <a:r>
              <a:rPr lang="en-US" altLang="ko-KR" sz="2000" dirty="0" err="1" smtClean="0"/>
              <a:t>sql</a:t>
            </a:r>
            <a:r>
              <a:rPr lang="ko-KR" altLang="en-US" sz="2000" dirty="0" smtClean="0"/>
              <a:t>문은 상수 변수인 </a:t>
            </a:r>
            <a:r>
              <a:rPr lang="en-US" altLang="ko-KR" sz="2000" dirty="0" err="1" smtClean="0"/>
              <a:t>mapperQuery</a:t>
            </a:r>
            <a:r>
              <a:rPr lang="ko-KR" altLang="en-US" sz="2000" dirty="0" smtClean="0"/>
              <a:t>에 저장되며 이는 </a:t>
            </a:r>
            <a:r>
              <a:rPr lang="ko-KR" altLang="en-US" sz="2000" dirty="0" err="1" smtClean="0"/>
              <a:t>매퍼의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namespace</a:t>
            </a:r>
            <a:r>
              <a:rPr lang="ko-KR" altLang="en-US" sz="2000" dirty="0" smtClean="0"/>
              <a:t>에 지정 될 것이다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mapperQuery.inin</a:t>
            </a:r>
            <a:r>
              <a:rPr lang="ko-KR" altLang="en-US" sz="2000" dirty="0" smtClean="0"/>
              <a:t>은 실제 실행 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Sql</a:t>
            </a:r>
            <a:r>
              <a:rPr lang="ko-KR" altLang="en-US" sz="2000" dirty="0" smtClean="0"/>
              <a:t>문이다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/>
              <a:t>b</a:t>
            </a:r>
            <a:r>
              <a:rPr lang="en-US" altLang="ko-KR" sz="2000" dirty="0" err="1" smtClean="0"/>
              <a:t>oardvo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 삽입 될 데이터가 담긴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객체 주소이다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5042887"/>
            <a:ext cx="4355976" cy="17902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9552" y="2348880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88024" y="5013176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880" y="2924944"/>
            <a:ext cx="3373039" cy="46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16216" y="5157192"/>
            <a:ext cx="1638590" cy="206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8881" y="3390703"/>
            <a:ext cx="1284808" cy="28292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5480913"/>
            <a:ext cx="1512168" cy="2935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2316" y="3970809"/>
            <a:ext cx="1369803" cy="3942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32140" y="6165304"/>
            <a:ext cx="1980220" cy="2086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6056" y="5774444"/>
            <a:ext cx="3610744" cy="1635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681" y="5013177"/>
            <a:ext cx="2153103" cy="350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95861" y="6470528"/>
            <a:ext cx="1316499" cy="174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93462" y="5765599"/>
            <a:ext cx="803284" cy="172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3035" y="5732630"/>
            <a:ext cx="1084629" cy="43267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8969" y="6470527"/>
            <a:ext cx="556771" cy="1967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설정한 </a:t>
            </a:r>
            <a:r>
              <a:rPr lang="ko-KR" altLang="en-US" sz="2000" dirty="0" err="1" smtClean="0"/>
              <a:t>매퍼를</a:t>
            </a:r>
            <a:r>
              <a:rPr lang="ko-KR" altLang="en-US" sz="2000" dirty="0" smtClean="0"/>
              <a:t> 매핑과 </a:t>
            </a:r>
            <a:r>
              <a:rPr lang="ko-KR" altLang="en-US" sz="2000" dirty="0" err="1" smtClean="0"/>
              <a:t>파라미터로</a:t>
            </a:r>
            <a:r>
              <a:rPr lang="ko-KR" altLang="en-US" sz="2000" dirty="0" smtClean="0"/>
              <a:t> 구분하여 설명하시오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Namespace</a:t>
            </a:r>
            <a:r>
              <a:rPr lang="ko-KR" altLang="en-US" sz="1800" dirty="0" smtClean="0"/>
              <a:t>를 통해 </a:t>
            </a:r>
            <a:r>
              <a:rPr lang="en-US" altLang="ko-KR" sz="1800" dirty="0" err="1" smtClean="0"/>
              <a:t>dao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매퍼가</a:t>
            </a:r>
            <a:r>
              <a:rPr lang="ko-KR" altLang="en-US" sz="1800" dirty="0" smtClean="0"/>
              <a:t> 연결된다</a:t>
            </a:r>
            <a:r>
              <a:rPr lang="en-US" altLang="ko-KR" sz="1800" dirty="0" smtClean="0"/>
              <a:t>. </a:t>
            </a:r>
            <a:r>
              <a:rPr lang="en-US" altLang="ko-KR" sz="1800" dirty="0" err="1" smtClean="0"/>
              <a:t>IF_BoardDao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1:1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매핑된다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Id=</a:t>
            </a:r>
            <a:r>
              <a:rPr lang="en-US" altLang="ko-KR" sz="1800" dirty="0" err="1" smtClean="0"/>
              <a:t>inin</a:t>
            </a:r>
            <a:r>
              <a:rPr lang="ko-KR" altLang="en-US" sz="1800" dirty="0" smtClean="0"/>
              <a:t>은 이후 나올 </a:t>
            </a:r>
            <a:r>
              <a:rPr lang="en-US" altLang="ko-KR" sz="1800" dirty="0" err="1" smtClean="0"/>
              <a:t>sql</a:t>
            </a:r>
            <a:r>
              <a:rPr lang="ko-KR" altLang="en-US" sz="1800" dirty="0" smtClean="0"/>
              <a:t>문의 아이디이며 </a:t>
            </a:r>
            <a:r>
              <a:rPr lang="en-US" altLang="ko-KR" sz="1800" dirty="0" err="1" smtClean="0"/>
              <a:t>dao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메소드에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서술 될 </a:t>
            </a:r>
            <a:r>
              <a:rPr lang="en-US" altLang="ko-KR" sz="1800" dirty="0" err="1" smtClean="0"/>
              <a:t>sql</a:t>
            </a:r>
            <a:r>
              <a:rPr lang="ko-KR" altLang="en-US" sz="1800" dirty="0" smtClean="0"/>
              <a:t>문과 일치해야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err="1" smtClean="0"/>
              <a:t>parameterType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DAO</a:t>
            </a:r>
            <a:r>
              <a:rPr lang="ko-KR" altLang="en-US" sz="1800" dirty="0" smtClean="0"/>
              <a:t>로부터 전달 </a:t>
            </a:r>
            <a:r>
              <a:rPr lang="ko-KR" altLang="en-US" sz="1800" dirty="0"/>
              <a:t>받은</a:t>
            </a:r>
            <a:r>
              <a:rPr lang="en-US" altLang="ko-KR" sz="1800" dirty="0"/>
              <a:t>, SQL </a:t>
            </a:r>
            <a:r>
              <a:rPr lang="ko-KR" altLang="en-US" sz="1800" dirty="0"/>
              <a:t>구문에 사용될 매개변수의 </a:t>
            </a:r>
            <a:r>
              <a:rPr lang="ko-KR" altLang="en-US" sz="1800" dirty="0" err="1"/>
              <a:t>자료형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err="1" smtClean="0"/>
              <a:t>Kboard</a:t>
            </a:r>
            <a:r>
              <a:rPr lang="ko-KR" altLang="en-US" sz="1800" dirty="0" smtClean="0"/>
              <a:t>라는 테이블에 있는 필드 명과 같은 이름을 가진 변수들을 사용하여 데이터를 넘겨준다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데이터는 데이터베이스 테이블 </a:t>
            </a:r>
            <a:r>
              <a:rPr lang="en-US" altLang="ko-KR" sz="1800" dirty="0" err="1" smtClean="0"/>
              <a:t>kboard</a:t>
            </a:r>
            <a:r>
              <a:rPr lang="ko-KR" altLang="en-US" sz="1800" dirty="0" smtClean="0"/>
              <a:t>에 추가된다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9" y="4824334"/>
            <a:ext cx="7106642" cy="16290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7200" y="1988840"/>
            <a:ext cx="13064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5002" y="5373216"/>
            <a:ext cx="3176958" cy="181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2311109"/>
            <a:ext cx="853126" cy="3258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5805264"/>
            <a:ext cx="576064" cy="1481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2516" y="2936572"/>
            <a:ext cx="1631212" cy="276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768" y="5801124"/>
            <a:ext cx="2592288" cy="1481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47864" y="6093296"/>
            <a:ext cx="47774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516" y="3789040"/>
            <a:ext cx="8281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데이터베이스 증빙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실제 데이터베이스에 저장 된 데이터를 증빙하세요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4023814"/>
            <a:ext cx="7621064" cy="1066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25" y="2132856"/>
            <a:ext cx="1609950" cy="13908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380</Words>
  <Application>Microsoft Office PowerPoint</Application>
  <PresentationFormat>화면 슬라이드 쇼(4:3)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Spring + Mybatis 연동 테스팅</vt:lpstr>
      <vt:lpstr>문제</vt:lpstr>
      <vt:lpstr>1. 클라이언트</vt:lpstr>
      <vt:lpstr>2. Controller</vt:lpstr>
      <vt:lpstr>3. Service</vt:lpstr>
      <vt:lpstr>4. Dao</vt:lpstr>
      <vt:lpstr>5. Mapper</vt:lpstr>
      <vt:lpstr>6. 데이터베이스 증빙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+ Mybatis 연동 테스팅</dc:title>
  <dc:creator>human-teacher</dc:creator>
  <cp:lastModifiedBy>14</cp:lastModifiedBy>
  <cp:revision>118</cp:revision>
  <dcterms:created xsi:type="dcterms:W3CDTF">2024-11-11T06:25:55Z</dcterms:created>
  <dcterms:modified xsi:type="dcterms:W3CDTF">2024-11-11T08:19:34Z</dcterms:modified>
</cp:coreProperties>
</file>