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90801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60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>
        <p:scale>
          <a:sx n="80" d="100"/>
          <a:sy n="80" d="100"/>
        </p:scale>
        <p:origin x="632" y="1864"/>
      </p:cViewPr>
      <p:guideLst>
        <p:guide orient="horz" pos="1361"/>
        <p:guide pos="60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5021" y="706933"/>
            <a:ext cx="143101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021" y="2268784"/>
            <a:ext cx="143101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2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4242" y="229978"/>
            <a:ext cx="4114160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761" y="229978"/>
            <a:ext cx="12103978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9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823" y="1076898"/>
            <a:ext cx="1645664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823" y="2890725"/>
            <a:ext cx="1645664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0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761" y="1149890"/>
            <a:ext cx="810906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9333" y="1149890"/>
            <a:ext cx="810906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2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229978"/>
            <a:ext cx="16456641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247" y="1058899"/>
            <a:ext cx="8071803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247" y="1577849"/>
            <a:ext cx="8071803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59333" y="1058899"/>
            <a:ext cx="8111554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59333" y="1577849"/>
            <a:ext cx="8111554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7" y="287972"/>
            <a:ext cx="615384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554" y="621941"/>
            <a:ext cx="9659333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7" y="1295877"/>
            <a:ext cx="615384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4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7" y="287972"/>
            <a:ext cx="615384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1554" y="621941"/>
            <a:ext cx="9659333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7" y="1295877"/>
            <a:ext cx="615384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761" y="229978"/>
            <a:ext cx="1645664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761" y="1149890"/>
            <a:ext cx="1645664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761" y="4003618"/>
            <a:ext cx="429303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DA82-AB75-E74C-B592-481528D5CE1C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304" y="4003618"/>
            <a:ext cx="643955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5365" y="4003618"/>
            <a:ext cx="429303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40E65-472B-B948-B8F6-57A2BBA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4E89-59ED-EA4D-84C8-CF9E209B5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C2BB-723F-3347-AB2C-687FEC75D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AD64B-2B15-7043-B2A7-43D9C3A0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686871" cy="4319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87101-426C-C645-9834-C7EA34223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88" y="-12738"/>
            <a:ext cx="9143712" cy="44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1</cp:revision>
  <dcterms:created xsi:type="dcterms:W3CDTF">2023-07-04T01:14:57Z</dcterms:created>
  <dcterms:modified xsi:type="dcterms:W3CDTF">2023-07-04T01:17:35Z</dcterms:modified>
</cp:coreProperties>
</file>