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F3A"/>
    <a:srgbClr val="FFC081"/>
    <a:srgbClr val="37FFBE"/>
    <a:srgbClr val="1806FC"/>
    <a:srgbClr val="FFBD00"/>
    <a:srgbClr val="9BFFDE"/>
    <a:srgbClr val="FFA180"/>
    <a:srgbClr val="0200A5"/>
    <a:srgbClr val="0200B1"/>
    <a:srgbClr val="FF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E0B6-35AE-F744-9C89-D926D11C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2DB12-92C1-994D-A65E-93DDE2572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036B-0A39-3944-A6BC-6A899FCE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0A51-E414-7B45-9FB1-4353ABE9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BE83-3729-0D48-8EB9-50160E02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7B56-941F-CD40-983E-17E8B084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24345-33BA-554C-96B9-47C702C00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93F3-EE97-A14A-B581-740832FB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1AD8-456B-C44A-9535-8604702D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1E5B4-2F96-C44D-B805-A6CB9070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4441B-9323-F148-AC6E-5CBCD715C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E7BED-ACD4-C644-A308-2C37DE202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C532-EFCF-ED41-80A8-20C6B377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393C-EFEC-0E40-AFBA-8A105A82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CA59B-A4B1-D54B-8C11-EA0517B3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578A-42AD-7F42-92B4-5C613CD3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4C44-CF79-F24D-854E-18B18300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0AF2-04F6-A94A-835A-2BF8EAD3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640D-D263-E34E-8126-5406CA01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2E07-D342-7949-93ED-BAD4A83B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8497-774C-4040-AF7B-BAEFB83B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ACAE6-7537-CA40-BCF8-505838E2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F45D-6BCD-1247-BB3B-2E564BA6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ACA5E-A815-0F49-9F9D-A662FD73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14C9-8109-1640-8480-2E4E14FC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5ABE-8D37-044A-BD22-591C8066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A246-A6B5-D644-9F0C-38BFB00D1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75A5-D660-E545-B2DD-EE39BD1DA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A4860-AAF9-2342-BB9F-43D46D2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016F-2590-2441-85F3-E7AC9F2D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C2D7-28EC-2246-ABE2-D8EC3F7F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C3E6-9A82-554F-A59E-EF4CC97D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306EB-9249-D04F-B916-BDBBC23A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8C03D-F9DE-184A-A867-22B2B6EC7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4FE40-4CEF-5742-B328-87A3DEAE6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5828D-7FCC-F04B-B7D6-D3FC35F36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27C05-815B-8647-9191-359A42EF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1C05C-D9B0-4444-8649-3652F8B1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EBF65-E425-AF44-9226-ACB9EFF7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883B-674A-B44C-8B24-94A2F6AB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6CCCD-E1AE-F741-805F-CEB62583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24A38-5D0D-C641-A8FE-21502337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1B049-BC79-164F-9068-EFB9F05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7A7F6-BFD7-DB4A-9DC7-E0745450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A9D00-294B-E949-A47A-81F72A0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627A8-00E9-DC4E-B8E0-DFAE4B68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A212-20D9-E54E-93BF-F4C56933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717C-9127-C14F-8A86-DD759F30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DDED2-20D7-414F-AF21-C9816CCE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895B8-01B5-A344-9F25-1A9EF1AF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72FB9-2F1F-BE4D-AF0C-D54E70C3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B2510-5F34-554C-ABBB-D3D70324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29F9-67DB-014A-AB4A-256695E9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242E8-4000-8A4B-8A58-57BC2694C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34BEE-C1FA-864B-AC56-A43D679E4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48BC6-C9F0-5147-8AE9-6CE8BED0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D05C7-305E-6440-B4A6-B08C794D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88F3B-C773-A940-AB23-F67227A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3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03A13-1B4D-B342-8637-BF9BC4C5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280A-5D18-A44E-B154-EBC71B7A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B01D-05C6-4F49-A3C9-F960D78D2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4BF5-680D-574A-8F52-3AB6E8A0012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2790F-47C4-3E41-BA6E-D43690D89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4AE3-4234-9F4D-86B0-164E550A4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3EB2-3B6C-154C-AEE2-46C4EE18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9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2A774-202F-7F41-B906-89F08715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570659"/>
            <a:ext cx="12213021" cy="50634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AA4C11-D1D7-024A-897A-D9083B9FA7B2}"/>
              </a:ext>
            </a:extLst>
          </p:cNvPr>
          <p:cNvCxnSpPr>
            <a:cxnSpLocks/>
          </p:cNvCxnSpPr>
          <p:nvPr/>
        </p:nvCxnSpPr>
        <p:spPr>
          <a:xfrm flipH="1">
            <a:off x="9385739" y="1323665"/>
            <a:ext cx="1090333" cy="2383941"/>
          </a:xfrm>
          <a:prstGeom prst="line">
            <a:avLst/>
          </a:prstGeom>
          <a:ln>
            <a:solidFill>
              <a:srgbClr val="FFC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29CDF9-B536-7A40-B355-8AD03159972E}"/>
              </a:ext>
            </a:extLst>
          </p:cNvPr>
          <p:cNvCxnSpPr>
            <a:cxnSpLocks/>
          </p:cNvCxnSpPr>
          <p:nvPr/>
        </p:nvCxnSpPr>
        <p:spPr>
          <a:xfrm>
            <a:off x="2533449" y="1630091"/>
            <a:ext cx="4666137" cy="3176685"/>
          </a:xfrm>
          <a:prstGeom prst="line">
            <a:avLst/>
          </a:prstGeom>
          <a:ln w="28575">
            <a:solidFill>
              <a:srgbClr val="BEF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4C290B8-C25C-294B-B5ED-15FC5506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417" y="5486548"/>
            <a:ext cx="11713028" cy="610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5FFCCB-D28A-7C4D-BC3D-01CB5B1D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0227" y="6258930"/>
            <a:ext cx="11530850" cy="60056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6579C3-8CC2-4947-9DD0-37FC25D6BBDF}"/>
              </a:ext>
            </a:extLst>
          </p:cNvPr>
          <p:cNvCxnSpPr/>
          <p:nvPr/>
        </p:nvCxnSpPr>
        <p:spPr>
          <a:xfrm>
            <a:off x="11973567" y="4770783"/>
            <a:ext cx="0" cy="1488147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69D886-8584-D649-9321-9537DC2CA798}"/>
              </a:ext>
            </a:extLst>
          </p:cNvPr>
          <p:cNvCxnSpPr/>
          <p:nvPr/>
        </p:nvCxnSpPr>
        <p:spPr>
          <a:xfrm>
            <a:off x="10476072" y="4799194"/>
            <a:ext cx="0" cy="1488147"/>
          </a:xfrm>
          <a:prstGeom prst="line">
            <a:avLst/>
          </a:prstGeom>
          <a:ln w="28575">
            <a:solidFill>
              <a:srgbClr val="FF2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72B73A-1638-E043-98C3-A7F9B61764F8}"/>
              </a:ext>
            </a:extLst>
          </p:cNvPr>
          <p:cNvCxnSpPr/>
          <p:nvPr/>
        </p:nvCxnSpPr>
        <p:spPr>
          <a:xfrm>
            <a:off x="971516" y="4806776"/>
            <a:ext cx="0" cy="1488147"/>
          </a:xfrm>
          <a:prstGeom prst="line">
            <a:avLst/>
          </a:prstGeom>
          <a:ln w="28575">
            <a:solidFill>
              <a:srgbClr val="0200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3D831A7-EA59-A440-8229-0703B1DCADDF}"/>
              </a:ext>
            </a:extLst>
          </p:cNvPr>
          <p:cNvSpPr/>
          <p:nvPr/>
        </p:nvSpPr>
        <p:spPr>
          <a:xfrm>
            <a:off x="641131" y="231283"/>
            <a:ext cx="3931783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BEFF3A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enlo" panose="020B0609030804020204" pitchFamily="49" charset="0"/>
              </a:rPr>
              <a:t>张牧之</a:t>
            </a:r>
            <a:r>
              <a:rPr lang="en-US" altLang="zh-CN" sz="1400" dirty="0">
                <a:latin typeface="Menlo" panose="020B0609030804020204" pitchFamily="49" charset="0"/>
              </a:rPr>
              <a:t>:</a:t>
            </a:r>
            <a:r>
              <a:rPr lang="zh-CN" altLang="en-US" sz="1400" dirty="0">
                <a:latin typeface="Menlo" panose="020B0609030804020204" pitchFamily="49" charset="0"/>
              </a:rPr>
              <a:t>「你他妈一个师爷敢冒充县长？」</a:t>
            </a:r>
            <a:endParaRPr lang="en-US" altLang="zh-CN" sz="1400" dirty="0">
              <a:latin typeface="Menlo" panose="020B0609030804020204" pitchFamily="49" charset="0"/>
            </a:endParaRPr>
          </a:p>
          <a:p>
            <a:pPr algn="r"/>
            <a:r>
              <a:rPr lang="zh-CN" altLang="en-US" sz="1400" dirty="0">
                <a:latin typeface="Menlo" panose="020B0609030804020204" pitchFamily="49" charset="0"/>
              </a:rPr>
              <a:t>汤师爷</a:t>
            </a:r>
            <a:r>
              <a:rPr lang="en-US" sz="1400" dirty="0">
                <a:latin typeface="Menlo" panose="020B0609030804020204" pitchFamily="49" charset="0"/>
              </a:rPr>
              <a:t>:「</a:t>
            </a:r>
            <a:r>
              <a:rPr lang="zh-CN" altLang="en-US" sz="1400" dirty="0">
                <a:latin typeface="Menlo" panose="020B0609030804020204" pitchFamily="49" charset="0"/>
              </a:rPr>
              <a:t>没人认识县长长什么模样？」</a:t>
            </a:r>
            <a:endParaRPr lang="en-US" altLang="zh-CN" sz="1400" dirty="0">
              <a:latin typeface="Menlo" panose="020B0609030804020204" pitchFamily="49" charset="0"/>
            </a:endParaRPr>
          </a:p>
          <a:p>
            <a:r>
              <a:rPr lang="zh-CN" altLang="en-US" sz="1400" dirty="0">
                <a:latin typeface="Menlo" panose="020B0609030804020204" pitchFamily="49" charset="0"/>
              </a:rPr>
              <a:t>张牧之</a:t>
            </a:r>
            <a:r>
              <a:rPr lang="en-US" sz="1400" dirty="0">
                <a:latin typeface="Menlo" panose="020B0609030804020204" pitchFamily="49" charset="0"/>
              </a:rPr>
              <a:t>:「</a:t>
            </a:r>
            <a:r>
              <a:rPr lang="zh-CN" altLang="en-US" sz="1400" dirty="0">
                <a:latin typeface="Menlo" panose="020B0609030804020204" pitchFamily="49" charset="0"/>
              </a:rPr>
              <a:t>你干过几次？」</a:t>
            </a:r>
            <a:endParaRPr lang="en-US" altLang="zh-CN" sz="1400" dirty="0">
              <a:latin typeface="Menlo" panose="020B0609030804020204" pitchFamily="49" charset="0"/>
            </a:endParaRPr>
          </a:p>
          <a:p>
            <a:pPr algn="r"/>
            <a:r>
              <a:rPr lang="zh-CN" altLang="en-US" sz="1400" dirty="0">
                <a:latin typeface="Menlo" panose="020B0609030804020204" pitchFamily="49" charset="0"/>
              </a:rPr>
              <a:t>汤师爷</a:t>
            </a:r>
            <a:r>
              <a:rPr lang="en-US" sz="1400" dirty="0">
                <a:latin typeface="Menlo" panose="020B0609030804020204" pitchFamily="49" charset="0"/>
              </a:rPr>
              <a:t>:「</a:t>
            </a:r>
            <a:r>
              <a:rPr lang="zh-CN" altLang="en-US" sz="1400" dirty="0">
                <a:latin typeface="Menlo" panose="020B0609030804020204" pitchFamily="49" charset="0"/>
              </a:rPr>
              <a:t>一年两次？」</a:t>
            </a:r>
            <a:endParaRPr lang="en-US" altLang="zh-CN" sz="1400" dirty="0">
              <a:latin typeface="Menlo" panose="020B0609030804020204" pitchFamily="49" charset="0"/>
            </a:endParaRPr>
          </a:p>
          <a:p>
            <a:r>
              <a:rPr lang="zh-CN" altLang="en-US" sz="1400" dirty="0">
                <a:latin typeface="Menlo" panose="020B0609030804020204" pitchFamily="49" charset="0"/>
              </a:rPr>
              <a:t>张牧之</a:t>
            </a:r>
            <a:r>
              <a:rPr lang="en-US" sz="1400" dirty="0">
                <a:latin typeface="Menlo" panose="020B0609030804020204" pitchFamily="49" charset="0"/>
              </a:rPr>
              <a:t>:「</a:t>
            </a:r>
            <a:r>
              <a:rPr lang="zh-CN" altLang="en-US" sz="1400" dirty="0">
                <a:latin typeface="Menlo" panose="020B0609030804020204" pitchFamily="49" charset="0"/>
              </a:rPr>
              <a:t>干过几年？」</a:t>
            </a:r>
            <a:endParaRPr lang="en-US" altLang="zh-CN" sz="1400" dirty="0">
              <a:latin typeface="Menlo" panose="020B0609030804020204" pitchFamily="49" charset="0"/>
            </a:endParaRPr>
          </a:p>
          <a:p>
            <a:pPr algn="r"/>
            <a:r>
              <a:rPr lang="zh-CN" altLang="en-US" sz="1400" dirty="0">
                <a:latin typeface="Menlo" panose="020B0609030804020204" pitchFamily="49" charset="0"/>
              </a:rPr>
              <a:t>汤师爷</a:t>
            </a:r>
            <a:r>
              <a:rPr lang="en-US" sz="1400" dirty="0">
                <a:latin typeface="Menlo" panose="020B0609030804020204" pitchFamily="49" charset="0"/>
              </a:rPr>
              <a:t>:「</a:t>
            </a:r>
            <a:r>
              <a:rPr lang="zh-CN" altLang="en-US" sz="1400" dirty="0">
                <a:latin typeface="Menlo" panose="020B0609030804020204" pitchFamily="49" charset="0"/>
              </a:rPr>
              <a:t>八年．」</a:t>
            </a:r>
            <a:endParaRPr lang="en-US" altLang="zh-CN" sz="1400" dirty="0">
              <a:latin typeface="Menlo" panose="020B0609030804020204" pitchFamily="49" charset="0"/>
            </a:endParaRPr>
          </a:p>
          <a:p>
            <a:r>
              <a:rPr lang="zh-CN" altLang="en-US" sz="1400" dirty="0">
                <a:latin typeface="Menlo" panose="020B0609030804020204" pitchFamily="49" charset="0"/>
              </a:rPr>
              <a:t>张牧之</a:t>
            </a:r>
            <a:r>
              <a:rPr lang="en-US" sz="1400" dirty="0">
                <a:latin typeface="Menlo" panose="020B0609030804020204" pitchFamily="49" charset="0"/>
              </a:rPr>
              <a:t>:「</a:t>
            </a:r>
            <a:r>
              <a:rPr lang="zh-CN" altLang="en-US" sz="1400" dirty="0">
                <a:latin typeface="Menlo" panose="020B0609030804020204" pitchFamily="49" charset="0"/>
              </a:rPr>
              <a:t>八八六十四，你挣过六百四十万？」</a:t>
            </a:r>
            <a:endParaRPr lang="en-US" altLang="zh-CN" sz="1400" dirty="0">
              <a:latin typeface="Menlo" panose="020B0609030804020204" pitchFamily="49" charset="0"/>
            </a:endParaRPr>
          </a:p>
          <a:p>
            <a:pPr algn="r"/>
            <a:r>
              <a:rPr lang="zh-CN" altLang="en-US" sz="1400" dirty="0">
                <a:latin typeface="Menlo" panose="020B0609030804020204" pitchFamily="49" charset="0"/>
              </a:rPr>
              <a:t>汤师爷</a:t>
            </a:r>
            <a:r>
              <a:rPr lang="en-US" sz="1400" dirty="0">
                <a:latin typeface="Menlo" panose="020B0609030804020204" pitchFamily="49" charset="0"/>
              </a:rPr>
              <a:t>:「</a:t>
            </a:r>
            <a:r>
              <a:rPr lang="zh-CN" altLang="en-US" sz="1400" dirty="0">
                <a:latin typeface="Menlo" panose="020B0609030804020204" pitchFamily="49" charset="0"/>
              </a:rPr>
              <a:t>他、他县长挣过六百四十万，</a:t>
            </a:r>
            <a:endParaRPr lang="en-US" altLang="zh-CN" sz="1400" dirty="0">
              <a:latin typeface="Menlo" panose="020B0609030804020204" pitchFamily="49" charset="0"/>
            </a:endParaRPr>
          </a:p>
          <a:p>
            <a:pPr algn="r"/>
            <a:r>
              <a:rPr lang="zh-CN" altLang="en-US" sz="1400" dirty="0">
                <a:latin typeface="Menlo" panose="020B0609030804020204" pitchFamily="49" charset="0"/>
              </a:rPr>
              <a:t>我不是师爷嘛，我就挣个零头！」</a:t>
            </a:r>
            <a:endParaRPr lang="en-US" altLang="zh-CN" sz="14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833177-0DDA-124B-A567-E4780EA92D96}"/>
              </a:ext>
            </a:extLst>
          </p:cNvPr>
          <p:cNvSpPr/>
          <p:nvPr/>
        </p:nvSpPr>
        <p:spPr>
          <a:xfrm>
            <a:off x="6835501" y="154114"/>
            <a:ext cx="4132044" cy="1169551"/>
          </a:xfrm>
          <a:prstGeom prst="rect">
            <a:avLst/>
          </a:prstGeom>
          <a:solidFill>
            <a:schemeClr val="bg1"/>
          </a:solidFill>
          <a:ln w="28575">
            <a:solidFill>
              <a:srgbClr val="FFC08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enlo" panose="020B0609030804020204" pitchFamily="49" charset="0"/>
              </a:rPr>
              <a:t>玛丽</a:t>
            </a:r>
            <a:r>
              <a:rPr lang="en-US" altLang="zh-CN" sz="1400" dirty="0">
                <a:latin typeface="Menlo" panose="020B0609030804020204" pitchFamily="49" charset="0"/>
              </a:rPr>
              <a:t>·</a:t>
            </a:r>
            <a:r>
              <a:rPr lang="zh-CN" altLang="en-US" sz="1400" dirty="0">
                <a:latin typeface="Menlo" panose="020B0609030804020204" pitchFamily="49" charset="0"/>
              </a:rPr>
              <a:t>库珀</a:t>
            </a:r>
            <a:r>
              <a:rPr lang="en-US" altLang="zh-CN" sz="1400" dirty="0">
                <a:latin typeface="Menlo" panose="020B0609030804020204" pitchFamily="49" charset="0"/>
              </a:rPr>
              <a:t>:</a:t>
            </a:r>
            <a:r>
              <a:rPr lang="zh-CN" altLang="en-US" sz="1400" dirty="0">
                <a:latin typeface="Menlo" panose="020B0609030804020204" pitchFamily="49" charset="0"/>
              </a:rPr>
              <a:t>「亲爱的</a:t>
            </a:r>
            <a:r>
              <a:rPr lang="en-US" altLang="zh-CN" sz="1400" dirty="0">
                <a:latin typeface="Menlo" panose="020B0609030804020204" pitchFamily="49" charset="0"/>
              </a:rPr>
              <a:t>,</a:t>
            </a:r>
            <a:r>
              <a:rPr lang="zh-CN" altLang="en-US" sz="1400" dirty="0">
                <a:latin typeface="Menlo" panose="020B0609030804020204" pitchFamily="49" charset="0"/>
              </a:rPr>
              <a:t>你为什么要织布</a:t>
            </a:r>
            <a:r>
              <a:rPr lang="en-US" altLang="zh-CN" sz="1400" dirty="0">
                <a:latin typeface="Menlo" panose="020B0609030804020204" pitchFamily="49" charset="0"/>
              </a:rPr>
              <a:t>?</a:t>
            </a:r>
            <a:r>
              <a:rPr lang="zh-CN" altLang="en-US" sz="1400" dirty="0">
                <a:latin typeface="Menlo" panose="020B0609030804020204" pitchFamily="49" charset="0"/>
              </a:rPr>
              <a:t>」</a:t>
            </a:r>
            <a:endParaRPr lang="en-US" altLang="zh-CN" sz="1400" dirty="0">
              <a:latin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</a:rPr>
              <a:t>Sheldon:「</a:t>
            </a:r>
            <a:r>
              <a:rPr lang="zh-CN" altLang="en-US" sz="1400" dirty="0">
                <a:latin typeface="Menlo" panose="020B0609030804020204" pitchFamily="49" charset="0"/>
              </a:rPr>
              <a:t>我正在进行一项重要的实验，研究发光鱼的行为模式。而织布是我为了更好地观察它们而采取的一种手段。母亲，你应该理解科学研究的重要性。」</a:t>
            </a:r>
            <a:endParaRPr lang="zh-CN" altLang="en-US" sz="14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195B4-D04F-8642-9CC5-94A7C59C1B75}"/>
              </a:ext>
            </a:extLst>
          </p:cNvPr>
          <p:cNvSpPr/>
          <p:nvPr/>
        </p:nvSpPr>
        <p:spPr>
          <a:xfrm>
            <a:off x="641131" y="3024218"/>
            <a:ext cx="48529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1806FC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enlo" panose="020B0609030804020204" pitchFamily="49" charset="0"/>
              </a:rPr>
              <a:t>马尔福</a:t>
            </a:r>
            <a:r>
              <a:rPr lang="en-US" altLang="zh-CN" sz="1400" dirty="0">
                <a:latin typeface="Menlo" panose="020B0609030804020204" pitchFamily="49" charset="0"/>
              </a:rPr>
              <a:t>:</a:t>
            </a:r>
            <a:r>
              <a:rPr lang="zh-CN" altLang="en-US" sz="1400" dirty="0">
                <a:latin typeface="Menlo" panose="020B0609030804020204" pitchFamily="49" charset="0"/>
              </a:rPr>
              <a:t>「还有，先生，我需要有人替我剥无花果的皮。」</a:t>
            </a:r>
            <a:endParaRPr lang="en-US" altLang="zh-CN" sz="1400" dirty="0">
              <a:latin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</a:rPr>
              <a:t>Snape:「Potter，</a:t>
            </a:r>
            <a:r>
              <a:rPr lang="zh-CN" altLang="en-US" sz="1400" dirty="0">
                <a:latin typeface="Menlo" panose="020B0609030804020204" pitchFamily="49" charset="0"/>
              </a:rPr>
              <a:t>你可以替马尔福剥无花果的皮。」</a:t>
            </a:r>
            <a:endParaRPr lang="zh-CN" altLang="en-US" sz="140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B16AF7-21DA-D949-900F-AED86B8EB2B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094383" y="3547438"/>
            <a:ext cx="973242" cy="1059432"/>
          </a:xfrm>
          <a:prstGeom prst="line">
            <a:avLst/>
          </a:prstGeom>
          <a:ln>
            <a:solidFill>
              <a:srgbClr val="180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195094F-2FCC-2C4F-A579-F16559801DD9}"/>
              </a:ext>
            </a:extLst>
          </p:cNvPr>
          <p:cNvSpPr/>
          <p:nvPr/>
        </p:nvSpPr>
        <p:spPr>
          <a:xfrm>
            <a:off x="4945610" y="1593879"/>
            <a:ext cx="4667250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37FFBE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enlo" panose="020B0609030804020204" pitchFamily="49" charset="0"/>
              </a:rPr>
              <a:t>阿虚</a:t>
            </a:r>
            <a:r>
              <a:rPr lang="en-US" altLang="zh-CN" sz="1600" dirty="0">
                <a:latin typeface="Menlo" panose="020B0609030804020204" pitchFamily="49" charset="0"/>
              </a:rPr>
              <a:t>:</a:t>
            </a:r>
            <a:r>
              <a:rPr lang="zh-CN" altLang="en-US" sz="1600" dirty="0">
                <a:latin typeface="Menlo" panose="020B0609030804020204" pitchFamily="49" charset="0"/>
              </a:rPr>
              <a:t>「那，你觉得什么样的男生才叫有趣</a:t>
            </a:r>
            <a:r>
              <a:rPr lang="en-US" altLang="zh-CN" sz="1600" dirty="0">
                <a:latin typeface="Menlo" panose="020B0609030804020204" pitchFamily="49" charset="0"/>
              </a:rPr>
              <a:t>? </a:t>
            </a:r>
            <a:r>
              <a:rPr lang="zh-CN" altLang="en-US" sz="1600" dirty="0">
                <a:latin typeface="Menlo" panose="020B0609030804020204" pitchFamily="49" charset="0"/>
              </a:rPr>
              <a:t>果然还是要外星人吗</a:t>
            </a:r>
            <a:r>
              <a:rPr lang="en-US" altLang="zh-CN" sz="1600" dirty="0">
                <a:latin typeface="Menlo" panose="020B0609030804020204" pitchFamily="49" charset="0"/>
              </a:rPr>
              <a:t>? </a:t>
            </a:r>
            <a:r>
              <a:rPr lang="zh-CN" altLang="en-US" sz="1600" dirty="0">
                <a:latin typeface="Menlo" panose="020B0609030804020204" pitchFamily="49" charset="0"/>
              </a:rPr>
              <a:t>」</a:t>
            </a:r>
            <a:endParaRPr lang="en-US" altLang="zh-CN" sz="1600" dirty="0">
              <a:latin typeface="Menlo" panose="020B0609030804020204" pitchFamily="49" charset="0"/>
            </a:endParaRPr>
          </a:p>
          <a:p>
            <a:r>
              <a:rPr lang="zh-CN" altLang="en-US" sz="1600" dirty="0">
                <a:latin typeface="Menlo" panose="020B0609030804020204" pitchFamily="49" charset="0"/>
              </a:rPr>
              <a:t>春日</a:t>
            </a:r>
            <a:r>
              <a:rPr lang="en-US" sz="1600" dirty="0">
                <a:latin typeface="Menlo" panose="020B0609030804020204" pitchFamily="49" charset="0"/>
              </a:rPr>
              <a:t>:「</a:t>
            </a:r>
            <a:r>
              <a:rPr lang="zh-CN" altLang="en-US" sz="1600" dirty="0">
                <a:latin typeface="Menlo" panose="020B0609030804020204" pitchFamily="49" charset="0"/>
              </a:rPr>
              <a:t>外星人，或是同样等级的某种生物都可以。总之，只要不是普通人，不管男女都好。」</a:t>
            </a:r>
            <a:endParaRPr lang="zh-CN" altLang="en-US" sz="160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7474BA-6770-4D4F-9576-8E1700FD0C07}"/>
              </a:ext>
            </a:extLst>
          </p:cNvPr>
          <p:cNvCxnSpPr>
            <a:cxnSpLocks/>
          </p:cNvCxnSpPr>
          <p:nvPr/>
        </p:nvCxnSpPr>
        <p:spPr>
          <a:xfrm flipV="1">
            <a:off x="5370869" y="2678458"/>
            <a:ext cx="2658706" cy="2058296"/>
          </a:xfrm>
          <a:prstGeom prst="line">
            <a:avLst/>
          </a:prstGeom>
          <a:ln w="28575">
            <a:solidFill>
              <a:srgbClr val="37F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3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9</cp:revision>
  <dcterms:created xsi:type="dcterms:W3CDTF">2023-08-12T07:26:06Z</dcterms:created>
  <dcterms:modified xsi:type="dcterms:W3CDTF">2023-08-16T22:57:19Z</dcterms:modified>
</cp:coreProperties>
</file>