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67" d="100"/>
          <a:sy n="67" d="100"/>
        </p:scale>
        <p:origin x="776" y="1344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4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FEAC-AB02-1F4E-8C9E-C4B3CC302966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8820-A3EA-B84F-84EF-BFF8A91C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5527A-6189-4741-9E6F-E89CC5BC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527" y="0"/>
            <a:ext cx="6559060" cy="331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E40EF-E494-EE4D-B3F6-DF2B5983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392618" cy="331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49A9E-AF57-3F4B-9D4F-B80D1ED3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497" y="0"/>
            <a:ext cx="3760941" cy="331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1CB885-0AF3-6B4C-9320-A6EAE7FF8EB8}"/>
              </a:ext>
            </a:extLst>
          </p:cNvPr>
          <p:cNvSpPr txBox="1"/>
          <p:nvPr/>
        </p:nvSpPr>
        <p:spPr>
          <a:xfrm>
            <a:off x="2021984" y="331199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纯文本</a:t>
            </a:r>
            <a:r>
              <a:rPr lang="en-US" altLang="zh-CN" dirty="0" err="1"/>
              <a:t>Gradio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35D18-3E0D-AE4D-9917-D67290813CE7}"/>
              </a:ext>
            </a:extLst>
          </p:cNvPr>
          <p:cNvSpPr txBox="1"/>
          <p:nvPr/>
        </p:nvSpPr>
        <p:spPr>
          <a:xfrm>
            <a:off x="8100219" y="3311999"/>
            <a:ext cx="13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-</a:t>
            </a:r>
            <a:r>
              <a:rPr lang="zh-CN" altLang="en-US" dirty="0"/>
              <a:t>文</a:t>
            </a:r>
            <a:r>
              <a:rPr lang="en-US" altLang="zh-CN" dirty="0" err="1"/>
              <a:t>Gradio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C0BBA-9D03-3247-ADAE-A7562470F97E}"/>
              </a:ext>
            </a:extLst>
          </p:cNvPr>
          <p:cNvSpPr txBox="1"/>
          <p:nvPr/>
        </p:nvSpPr>
        <p:spPr>
          <a:xfrm>
            <a:off x="12664962" y="3311999"/>
            <a:ext cx="331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Processing </a:t>
            </a:r>
            <a:r>
              <a:rPr lang="zh-CN" altLang="en-US" dirty="0"/>
              <a:t>带日语语音的前端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A8F6FD-FF09-5349-B6DE-06B346F20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646" y="3881932"/>
            <a:ext cx="2643050" cy="23567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B0E576-663E-064E-97E2-716401ABC28D}"/>
              </a:ext>
            </a:extLst>
          </p:cNvPr>
          <p:cNvSpPr txBox="1"/>
          <p:nvPr/>
        </p:nvSpPr>
        <p:spPr>
          <a:xfrm>
            <a:off x="2508227" y="6439333"/>
            <a:ext cx="317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Plan) </a:t>
            </a:r>
            <a:r>
              <a:rPr lang="zh-CN" altLang="en-US" dirty="0"/>
              <a:t>本地</a:t>
            </a:r>
            <a:r>
              <a:rPr lang="en-US" altLang="zh-CN" dirty="0"/>
              <a:t>Live2D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日语语音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92E6F-AF5A-274D-AB18-CD2C7CC8BE36}"/>
              </a:ext>
            </a:extLst>
          </p:cNvPr>
          <p:cNvSpPr txBox="1"/>
          <p:nvPr/>
        </p:nvSpPr>
        <p:spPr>
          <a:xfrm>
            <a:off x="10927288" y="6439333"/>
            <a:ext cx="417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Plan) </a:t>
            </a:r>
            <a:r>
              <a:rPr lang="zh-CN" altLang="en-US" dirty="0"/>
              <a:t>与应援会合作 </a:t>
            </a:r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桌面萌宠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A74913-2024-B94E-9459-F776B11EE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889" y="3681331"/>
            <a:ext cx="4140200" cy="27559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5204E9-F083-A545-A3DB-DE4095C16C21}"/>
              </a:ext>
            </a:extLst>
          </p:cNvPr>
          <p:cNvSpPr/>
          <p:nvPr/>
        </p:nvSpPr>
        <p:spPr>
          <a:xfrm>
            <a:off x="2171700" y="3681331"/>
            <a:ext cx="4116389" cy="2758001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 Plan</a:t>
            </a:r>
          </a:p>
          <a:p>
            <a:pPr algn="ctr"/>
            <a:endParaRPr lang="en-US" sz="2400" b="1" dirty="0"/>
          </a:p>
          <a:p>
            <a:pPr algn="ctr"/>
            <a:r>
              <a:rPr lang="zh-CN" altLang="en-US" sz="2400" b="1" dirty="0"/>
              <a:t>把这个</a:t>
            </a:r>
            <a:r>
              <a:rPr lang="en-US" altLang="zh-CN" sz="2400" b="1" dirty="0"/>
              <a:t>Amadeus</a:t>
            </a:r>
            <a:r>
              <a:rPr lang="zh-CN" altLang="en-US" sz="2400" b="1" dirty="0"/>
              <a:t>换成</a:t>
            </a:r>
            <a:r>
              <a:rPr lang="en-US" altLang="zh-CN" sz="2400" b="1" dirty="0" err="1"/>
              <a:t>Haruhi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0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2</cp:revision>
  <dcterms:created xsi:type="dcterms:W3CDTF">2023-06-11T03:09:30Z</dcterms:created>
  <dcterms:modified xsi:type="dcterms:W3CDTF">2023-06-11T03:25:04Z</dcterms:modified>
</cp:coreProperties>
</file>