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 showGuides="1">
      <p:cViewPr varScale="1">
        <p:scale>
          <a:sx n="136" d="100"/>
          <a:sy n="136" d="100"/>
        </p:scale>
        <p:origin x="216" y="1560"/>
      </p:cViewPr>
      <p:guideLst>
        <p:guide orient="horz" pos="4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0264"/>
            <a:ext cx="9144000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01796"/>
            <a:ext cx="9144000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1CEC-40B5-ED4A-B7DB-ACD8C07249C2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98A0-6D4A-7B47-AD10-FA8269D7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0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1CEC-40B5-ED4A-B7DB-ACD8C07249C2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98A0-6D4A-7B47-AD10-FA8269D7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1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2505"/>
            <a:ext cx="2628900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2505"/>
            <a:ext cx="7734300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1CEC-40B5-ED4A-B7DB-ACD8C07249C2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98A0-6D4A-7B47-AD10-FA8269D7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9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1CEC-40B5-ED4A-B7DB-ACD8C07249C2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98A0-6D4A-7B47-AD10-FA8269D7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9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07773"/>
            <a:ext cx="10515600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68309"/>
            <a:ext cx="10515600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1CEC-40B5-ED4A-B7DB-ACD8C07249C2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98A0-6D4A-7B47-AD10-FA8269D7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62523"/>
            <a:ext cx="518160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62523"/>
            <a:ext cx="518160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1CEC-40B5-ED4A-B7DB-ACD8C07249C2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98A0-6D4A-7B47-AD10-FA8269D7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2505"/>
            <a:ext cx="10515600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94272"/>
            <a:ext cx="515778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83532"/>
            <a:ext cx="5157787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94272"/>
            <a:ext cx="51831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83532"/>
            <a:ext cx="5183188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1CEC-40B5-ED4A-B7DB-ACD8C07249C2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98A0-6D4A-7B47-AD10-FA8269D7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8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1CEC-40B5-ED4A-B7DB-ACD8C07249C2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98A0-6D4A-7B47-AD10-FA8269D7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2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1CEC-40B5-ED4A-B7DB-ACD8C07249C2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98A0-6D4A-7B47-AD10-FA8269D7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0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6006"/>
            <a:ext cx="3932237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6513"/>
            <a:ext cx="6172200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2026"/>
            <a:ext cx="3932237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1CEC-40B5-ED4A-B7DB-ACD8C07249C2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98A0-6D4A-7B47-AD10-FA8269D7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6006"/>
            <a:ext cx="3932237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6513"/>
            <a:ext cx="6172200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2026"/>
            <a:ext cx="3932237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1CEC-40B5-ED4A-B7DB-ACD8C07249C2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98A0-6D4A-7B47-AD10-FA8269D7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6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2505"/>
            <a:ext cx="10515600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62523"/>
            <a:ext cx="10515600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03082"/>
            <a:ext cx="27432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41CEC-40B5-ED4A-B7DB-ACD8C07249C2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03082"/>
            <a:ext cx="41148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03082"/>
            <a:ext cx="27432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E98A0-6D4A-7B47-AD10-FA8269D7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0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F0B598-9C0A-B54B-A9B8-BABBED59A6AB}"/>
              </a:ext>
            </a:extLst>
          </p:cNvPr>
          <p:cNvSpPr txBox="1"/>
          <p:nvPr/>
        </p:nvSpPr>
        <p:spPr>
          <a:xfrm>
            <a:off x="1736202" y="-27290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Quotes in Original 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87EDB-956A-014D-A539-48E6FC34D267}"/>
              </a:ext>
            </a:extLst>
          </p:cNvPr>
          <p:cNvSpPr txBox="1"/>
          <p:nvPr/>
        </p:nvSpPr>
        <p:spPr>
          <a:xfrm>
            <a:off x="8430886" y="-27290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Question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4E0623-53CF-044C-913F-16BC8C8E8B58}"/>
              </a:ext>
            </a:extLst>
          </p:cNvPr>
          <p:cNvSpPr/>
          <p:nvPr/>
        </p:nvSpPr>
        <p:spPr>
          <a:xfrm>
            <a:off x="44664" y="1385585"/>
            <a:ext cx="4891771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Howard:「Really? You? Rajesh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Koothrapali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spoke to Penny?」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Raj:「Actually, I was less the chatter than 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chattee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.」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Sheldon:「Don't be ridiculous, you love trains.」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Raj: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Oh, come on, Sheldon! Just because I‘m Indian doesn’t mean I have to love trains. But fine, if you insist…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3C1DD2-2952-DE4B-AF1B-8C8C4FDD6A60}"/>
              </a:ext>
            </a:extLst>
          </p:cNvPr>
          <p:cNvSpPr txBox="1"/>
          <p:nvPr/>
        </p:nvSpPr>
        <p:spPr>
          <a:xfrm>
            <a:off x="7255567" y="677402"/>
            <a:ext cx="5092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Leonard:「What's wrong with you?」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Howard:「Are you sure about this?」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Bernadette:「What do you want to do for dinner?」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Penny:「Hey Raj, do you want to come over and watch a movie tonight?」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Leonard:「Raj, why don't you try online dating? It might help you overcome your fear of talking to women.」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Sheldon:「Raj, what's your favorite color?」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FFE0B-0B1B-1145-AEE8-7F5EBEEA4ED8}"/>
              </a:ext>
            </a:extLst>
          </p:cNvPr>
          <p:cNvSpPr/>
          <p:nvPr/>
        </p:nvSpPr>
        <p:spPr>
          <a:xfrm>
            <a:off x="44665" y="446677"/>
            <a:ext cx="4891771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Prompt: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asked to come up with a set of 10 diverse dialogues… 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192A39-B53D-F344-A22C-C9145B7250B1}"/>
              </a:ext>
            </a:extLst>
          </p:cNvPr>
          <p:cNvSpPr/>
          <p:nvPr/>
        </p:nvSpPr>
        <p:spPr>
          <a:xfrm>
            <a:off x="5092065" y="840002"/>
            <a:ext cx="1507435" cy="17336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10F5B602-158D-1B46-834E-911DF110AD52}"/>
              </a:ext>
            </a:extLst>
          </p:cNvPr>
          <p:cNvSpPr/>
          <p:nvPr/>
        </p:nvSpPr>
        <p:spPr>
          <a:xfrm>
            <a:off x="6599500" y="1394513"/>
            <a:ext cx="656067" cy="386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073297-AF92-3943-9357-79BB0F474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206" y="943221"/>
            <a:ext cx="823670" cy="9334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A5E743-38AC-434A-9FE1-8D29D3AF1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781" y="1781542"/>
            <a:ext cx="638676" cy="63867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6F786F-CCFF-4F48-A614-8CC83BAF2C2E}"/>
              </a:ext>
            </a:extLst>
          </p:cNvPr>
          <p:cNvCxnSpPr/>
          <p:nvPr/>
        </p:nvCxnSpPr>
        <p:spPr>
          <a:xfrm flipH="1">
            <a:off x="5491057" y="1385585"/>
            <a:ext cx="709448" cy="594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ent Arrow 18">
            <a:extLst>
              <a:ext uri="{FF2B5EF4-FFF2-40B4-BE49-F238E27FC236}">
                <a16:creationId xmlns:a16="http://schemas.microsoft.com/office/drawing/2014/main" id="{770787B6-498E-1442-B802-DAB2A558034E}"/>
              </a:ext>
            </a:extLst>
          </p:cNvPr>
          <p:cNvSpPr/>
          <p:nvPr/>
        </p:nvSpPr>
        <p:spPr>
          <a:xfrm rot="5400000">
            <a:off x="5240430" y="176442"/>
            <a:ext cx="374977" cy="93998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C4DB0BF1-845F-AC4A-B833-CE9DDFD284EA}"/>
              </a:ext>
            </a:extLst>
          </p:cNvPr>
          <p:cNvSpPr/>
          <p:nvPr/>
        </p:nvSpPr>
        <p:spPr>
          <a:xfrm rot="5400000" flipH="1">
            <a:off x="5240405" y="2344059"/>
            <a:ext cx="412477" cy="9583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4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169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李诚</dc:creator>
  <cp:lastModifiedBy>李诚</cp:lastModifiedBy>
  <cp:revision>3</cp:revision>
  <dcterms:created xsi:type="dcterms:W3CDTF">2023-08-09T02:04:28Z</dcterms:created>
  <dcterms:modified xsi:type="dcterms:W3CDTF">2023-08-14T02:05:00Z</dcterms:modified>
</cp:coreProperties>
</file>