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1912600" cy="1132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9" userDrawn="1">
          <p15:clr>
            <a:srgbClr val="A4A3A4"/>
          </p15:clr>
        </p15:guide>
        <p15:guide id="2" pos="37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 showGuides="1">
      <p:cViewPr>
        <p:scale>
          <a:sx n="65" d="100"/>
          <a:sy n="65" d="100"/>
        </p:scale>
        <p:origin x="2992" y="656"/>
      </p:cViewPr>
      <p:guideLst>
        <p:guide orient="horz" pos="3569"/>
        <p:guide pos="3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445" y="1854237"/>
            <a:ext cx="10125710" cy="3944514"/>
          </a:xfrm>
        </p:spPr>
        <p:txBody>
          <a:bodyPr anchor="b"/>
          <a:lstStyle>
            <a:lvl1pPr algn="ctr">
              <a:defRPr sz="78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9075" y="5950867"/>
            <a:ext cx="8934450" cy="2735457"/>
          </a:xfrm>
        </p:spPr>
        <p:txBody>
          <a:bodyPr/>
          <a:lstStyle>
            <a:lvl1pPr marL="0" indent="0" algn="ctr">
              <a:buNone/>
              <a:defRPr sz="3127"/>
            </a:lvl1pPr>
            <a:lvl2pPr marL="595640" indent="0" algn="ctr">
              <a:buNone/>
              <a:defRPr sz="2606"/>
            </a:lvl2pPr>
            <a:lvl3pPr marL="1191280" indent="0" algn="ctr">
              <a:buNone/>
              <a:defRPr sz="2345"/>
            </a:lvl3pPr>
            <a:lvl4pPr marL="1786920" indent="0" algn="ctr">
              <a:buNone/>
              <a:defRPr sz="2084"/>
            </a:lvl4pPr>
            <a:lvl5pPr marL="2382561" indent="0" algn="ctr">
              <a:buNone/>
              <a:defRPr sz="2084"/>
            </a:lvl5pPr>
            <a:lvl6pPr marL="2978201" indent="0" algn="ctr">
              <a:buNone/>
              <a:defRPr sz="2084"/>
            </a:lvl6pPr>
            <a:lvl7pPr marL="3573841" indent="0" algn="ctr">
              <a:buNone/>
              <a:defRPr sz="2084"/>
            </a:lvl7pPr>
            <a:lvl8pPr marL="4169481" indent="0" algn="ctr">
              <a:buNone/>
              <a:defRPr sz="2084"/>
            </a:lvl8pPr>
            <a:lvl9pPr marL="4765121" indent="0" algn="ctr">
              <a:buNone/>
              <a:defRPr sz="20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2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24955" y="603217"/>
            <a:ext cx="2568654" cy="96016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992" y="603217"/>
            <a:ext cx="7557056" cy="96016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87" y="2824632"/>
            <a:ext cx="10274618" cy="4712959"/>
          </a:xfrm>
        </p:spPr>
        <p:txBody>
          <a:bodyPr anchor="b"/>
          <a:lstStyle>
            <a:lvl1pPr>
              <a:defRPr sz="78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87" y="7582178"/>
            <a:ext cx="10274618" cy="2478434"/>
          </a:xfrm>
        </p:spPr>
        <p:txBody>
          <a:bodyPr/>
          <a:lstStyle>
            <a:lvl1pPr marL="0" indent="0">
              <a:buNone/>
              <a:defRPr sz="3127">
                <a:solidFill>
                  <a:schemeClr val="tx1"/>
                </a:solidFill>
              </a:defRPr>
            </a:lvl1pPr>
            <a:lvl2pPr marL="595640" indent="0">
              <a:buNone/>
              <a:defRPr sz="2606">
                <a:solidFill>
                  <a:schemeClr val="tx1">
                    <a:tint val="75000"/>
                  </a:schemeClr>
                </a:solidFill>
              </a:defRPr>
            </a:lvl2pPr>
            <a:lvl3pPr marL="1191280" indent="0">
              <a:buNone/>
              <a:defRPr sz="2345">
                <a:solidFill>
                  <a:schemeClr val="tx1">
                    <a:tint val="75000"/>
                  </a:schemeClr>
                </a:solidFill>
              </a:defRPr>
            </a:lvl3pPr>
            <a:lvl4pPr marL="1786920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4pPr>
            <a:lvl5pPr marL="2382561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5pPr>
            <a:lvl6pPr marL="2978201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6pPr>
            <a:lvl7pPr marL="3573841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7pPr>
            <a:lvl8pPr marL="4169481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8pPr>
            <a:lvl9pPr marL="4765121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2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991" y="3016085"/>
            <a:ext cx="5062855" cy="7188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0754" y="3016085"/>
            <a:ext cx="5062855" cy="7188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3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43" y="603219"/>
            <a:ext cx="10274618" cy="2189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544" y="2777422"/>
            <a:ext cx="5039587" cy="1361171"/>
          </a:xfrm>
        </p:spPr>
        <p:txBody>
          <a:bodyPr anchor="b"/>
          <a:lstStyle>
            <a:lvl1pPr marL="0" indent="0">
              <a:buNone/>
              <a:defRPr sz="3127" b="1"/>
            </a:lvl1pPr>
            <a:lvl2pPr marL="595640" indent="0">
              <a:buNone/>
              <a:defRPr sz="2606" b="1"/>
            </a:lvl2pPr>
            <a:lvl3pPr marL="1191280" indent="0">
              <a:buNone/>
              <a:defRPr sz="2345" b="1"/>
            </a:lvl3pPr>
            <a:lvl4pPr marL="1786920" indent="0">
              <a:buNone/>
              <a:defRPr sz="2084" b="1"/>
            </a:lvl4pPr>
            <a:lvl5pPr marL="2382561" indent="0">
              <a:buNone/>
              <a:defRPr sz="2084" b="1"/>
            </a:lvl5pPr>
            <a:lvl6pPr marL="2978201" indent="0">
              <a:buNone/>
              <a:defRPr sz="2084" b="1"/>
            </a:lvl6pPr>
            <a:lvl7pPr marL="3573841" indent="0">
              <a:buNone/>
              <a:defRPr sz="2084" b="1"/>
            </a:lvl7pPr>
            <a:lvl8pPr marL="4169481" indent="0">
              <a:buNone/>
              <a:defRPr sz="2084" b="1"/>
            </a:lvl8pPr>
            <a:lvl9pPr marL="4765121" indent="0">
              <a:buNone/>
              <a:defRPr sz="20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544" y="4138593"/>
            <a:ext cx="5039587" cy="60872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0754" y="2777422"/>
            <a:ext cx="5064407" cy="1361171"/>
          </a:xfrm>
        </p:spPr>
        <p:txBody>
          <a:bodyPr anchor="b"/>
          <a:lstStyle>
            <a:lvl1pPr marL="0" indent="0">
              <a:buNone/>
              <a:defRPr sz="3127" b="1"/>
            </a:lvl1pPr>
            <a:lvl2pPr marL="595640" indent="0">
              <a:buNone/>
              <a:defRPr sz="2606" b="1"/>
            </a:lvl2pPr>
            <a:lvl3pPr marL="1191280" indent="0">
              <a:buNone/>
              <a:defRPr sz="2345" b="1"/>
            </a:lvl3pPr>
            <a:lvl4pPr marL="1786920" indent="0">
              <a:buNone/>
              <a:defRPr sz="2084" b="1"/>
            </a:lvl4pPr>
            <a:lvl5pPr marL="2382561" indent="0">
              <a:buNone/>
              <a:defRPr sz="2084" b="1"/>
            </a:lvl5pPr>
            <a:lvl6pPr marL="2978201" indent="0">
              <a:buNone/>
              <a:defRPr sz="2084" b="1"/>
            </a:lvl6pPr>
            <a:lvl7pPr marL="3573841" indent="0">
              <a:buNone/>
              <a:defRPr sz="2084" b="1"/>
            </a:lvl7pPr>
            <a:lvl8pPr marL="4169481" indent="0">
              <a:buNone/>
              <a:defRPr sz="2084" b="1"/>
            </a:lvl8pPr>
            <a:lvl9pPr marL="4765121" indent="0">
              <a:buNone/>
              <a:defRPr sz="20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0754" y="4138593"/>
            <a:ext cx="5064407" cy="60872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9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43" y="755332"/>
            <a:ext cx="3842124" cy="2643664"/>
          </a:xfrm>
        </p:spPr>
        <p:txBody>
          <a:bodyPr anchor="b"/>
          <a:lstStyle>
            <a:lvl1pPr>
              <a:defRPr sz="41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406" y="1631311"/>
            <a:ext cx="6030754" cy="8051635"/>
          </a:xfrm>
        </p:spPr>
        <p:txBody>
          <a:bodyPr/>
          <a:lstStyle>
            <a:lvl1pPr>
              <a:defRPr sz="4169"/>
            </a:lvl1pPr>
            <a:lvl2pPr>
              <a:defRPr sz="3648"/>
            </a:lvl2pPr>
            <a:lvl3pPr>
              <a:defRPr sz="3127"/>
            </a:lvl3pPr>
            <a:lvl4pPr>
              <a:defRPr sz="2606"/>
            </a:lvl4pPr>
            <a:lvl5pPr>
              <a:defRPr sz="2606"/>
            </a:lvl5pPr>
            <a:lvl6pPr>
              <a:defRPr sz="2606"/>
            </a:lvl6pPr>
            <a:lvl7pPr>
              <a:defRPr sz="2606"/>
            </a:lvl7pPr>
            <a:lvl8pPr>
              <a:defRPr sz="2606"/>
            </a:lvl8pPr>
            <a:lvl9pPr>
              <a:defRPr sz="26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543" y="3398997"/>
            <a:ext cx="3842124" cy="6297061"/>
          </a:xfrm>
        </p:spPr>
        <p:txBody>
          <a:bodyPr/>
          <a:lstStyle>
            <a:lvl1pPr marL="0" indent="0">
              <a:buNone/>
              <a:defRPr sz="2084"/>
            </a:lvl1pPr>
            <a:lvl2pPr marL="595640" indent="0">
              <a:buNone/>
              <a:defRPr sz="1824"/>
            </a:lvl2pPr>
            <a:lvl3pPr marL="1191280" indent="0">
              <a:buNone/>
              <a:defRPr sz="1563"/>
            </a:lvl3pPr>
            <a:lvl4pPr marL="1786920" indent="0">
              <a:buNone/>
              <a:defRPr sz="1303"/>
            </a:lvl4pPr>
            <a:lvl5pPr marL="2382561" indent="0">
              <a:buNone/>
              <a:defRPr sz="1303"/>
            </a:lvl5pPr>
            <a:lvl6pPr marL="2978201" indent="0">
              <a:buNone/>
              <a:defRPr sz="1303"/>
            </a:lvl6pPr>
            <a:lvl7pPr marL="3573841" indent="0">
              <a:buNone/>
              <a:defRPr sz="1303"/>
            </a:lvl7pPr>
            <a:lvl8pPr marL="4169481" indent="0">
              <a:buNone/>
              <a:defRPr sz="1303"/>
            </a:lvl8pPr>
            <a:lvl9pPr marL="4765121" indent="0">
              <a:buNone/>
              <a:defRPr sz="13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543" y="755332"/>
            <a:ext cx="3842124" cy="2643664"/>
          </a:xfrm>
        </p:spPr>
        <p:txBody>
          <a:bodyPr anchor="b"/>
          <a:lstStyle>
            <a:lvl1pPr>
              <a:defRPr sz="41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64406" y="1631311"/>
            <a:ext cx="6030754" cy="8051635"/>
          </a:xfrm>
        </p:spPr>
        <p:txBody>
          <a:bodyPr anchor="t"/>
          <a:lstStyle>
            <a:lvl1pPr marL="0" indent="0">
              <a:buNone/>
              <a:defRPr sz="4169"/>
            </a:lvl1pPr>
            <a:lvl2pPr marL="595640" indent="0">
              <a:buNone/>
              <a:defRPr sz="3648"/>
            </a:lvl2pPr>
            <a:lvl3pPr marL="1191280" indent="0">
              <a:buNone/>
              <a:defRPr sz="3127"/>
            </a:lvl3pPr>
            <a:lvl4pPr marL="1786920" indent="0">
              <a:buNone/>
              <a:defRPr sz="2606"/>
            </a:lvl4pPr>
            <a:lvl5pPr marL="2382561" indent="0">
              <a:buNone/>
              <a:defRPr sz="2606"/>
            </a:lvl5pPr>
            <a:lvl6pPr marL="2978201" indent="0">
              <a:buNone/>
              <a:defRPr sz="2606"/>
            </a:lvl6pPr>
            <a:lvl7pPr marL="3573841" indent="0">
              <a:buNone/>
              <a:defRPr sz="2606"/>
            </a:lvl7pPr>
            <a:lvl8pPr marL="4169481" indent="0">
              <a:buNone/>
              <a:defRPr sz="2606"/>
            </a:lvl8pPr>
            <a:lvl9pPr marL="4765121" indent="0">
              <a:buNone/>
              <a:defRPr sz="26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0543" y="3398997"/>
            <a:ext cx="3842124" cy="6297061"/>
          </a:xfrm>
        </p:spPr>
        <p:txBody>
          <a:bodyPr/>
          <a:lstStyle>
            <a:lvl1pPr marL="0" indent="0">
              <a:buNone/>
              <a:defRPr sz="2084"/>
            </a:lvl1pPr>
            <a:lvl2pPr marL="595640" indent="0">
              <a:buNone/>
              <a:defRPr sz="1824"/>
            </a:lvl2pPr>
            <a:lvl3pPr marL="1191280" indent="0">
              <a:buNone/>
              <a:defRPr sz="1563"/>
            </a:lvl3pPr>
            <a:lvl4pPr marL="1786920" indent="0">
              <a:buNone/>
              <a:defRPr sz="1303"/>
            </a:lvl4pPr>
            <a:lvl5pPr marL="2382561" indent="0">
              <a:buNone/>
              <a:defRPr sz="1303"/>
            </a:lvl5pPr>
            <a:lvl6pPr marL="2978201" indent="0">
              <a:buNone/>
              <a:defRPr sz="1303"/>
            </a:lvl6pPr>
            <a:lvl7pPr marL="3573841" indent="0">
              <a:buNone/>
              <a:defRPr sz="1303"/>
            </a:lvl7pPr>
            <a:lvl8pPr marL="4169481" indent="0">
              <a:buNone/>
              <a:defRPr sz="1303"/>
            </a:lvl8pPr>
            <a:lvl9pPr marL="4765121" indent="0">
              <a:buNone/>
              <a:defRPr sz="13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991" y="603219"/>
            <a:ext cx="10274618" cy="218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991" y="3016085"/>
            <a:ext cx="10274618" cy="7188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991" y="10501223"/>
            <a:ext cx="2680335" cy="603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67A6-B06D-104C-94A3-EC7270D6F215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6049" y="10501223"/>
            <a:ext cx="4020503" cy="603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3274" y="10501223"/>
            <a:ext cx="2680335" cy="603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93FA-3A66-9043-B537-014953E0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1280" rtl="0" eaLnBrk="1" latinLnBrk="0" hangingPunct="1">
        <a:lnSpc>
          <a:spcPct val="90000"/>
        </a:lnSpc>
        <a:spcBef>
          <a:spcPct val="0"/>
        </a:spcBef>
        <a:buNone/>
        <a:defRPr sz="5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820" indent="-297820" algn="l" defTabSz="1191280" rtl="0" eaLnBrk="1" latinLnBrk="0" hangingPunct="1">
        <a:lnSpc>
          <a:spcPct val="90000"/>
        </a:lnSpc>
        <a:spcBef>
          <a:spcPts val="1303"/>
        </a:spcBef>
        <a:buFont typeface="Arial" panose="020B0604020202020204" pitchFamily="34" charset="0"/>
        <a:buChar char="•"/>
        <a:defRPr sz="3648" kern="1200">
          <a:solidFill>
            <a:schemeClr val="tx1"/>
          </a:solidFill>
          <a:latin typeface="+mn-lt"/>
          <a:ea typeface="+mn-ea"/>
          <a:cs typeface="+mn-cs"/>
        </a:defRPr>
      </a:lvl1pPr>
      <a:lvl2pPr marL="893460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3127" kern="1200">
          <a:solidFill>
            <a:schemeClr val="tx1"/>
          </a:solidFill>
          <a:latin typeface="+mn-lt"/>
          <a:ea typeface="+mn-ea"/>
          <a:cs typeface="+mn-cs"/>
        </a:defRPr>
      </a:lvl2pPr>
      <a:lvl3pPr marL="1489100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606" kern="1200">
          <a:solidFill>
            <a:schemeClr val="tx1"/>
          </a:solidFill>
          <a:latin typeface="+mn-lt"/>
          <a:ea typeface="+mn-ea"/>
          <a:cs typeface="+mn-cs"/>
        </a:defRPr>
      </a:lvl3pPr>
      <a:lvl4pPr marL="2084741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4pPr>
      <a:lvl5pPr marL="2680381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5pPr>
      <a:lvl6pPr marL="3276021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6pPr>
      <a:lvl7pPr marL="3871661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7pPr>
      <a:lvl8pPr marL="4467301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8pPr>
      <a:lvl9pPr marL="5062941" indent="-297820" algn="l" defTabSz="1191280" rtl="0" eaLnBrk="1" latinLnBrk="0" hangingPunct="1">
        <a:lnSpc>
          <a:spcPct val="90000"/>
        </a:lnSpc>
        <a:spcBef>
          <a:spcPts val="651"/>
        </a:spcBef>
        <a:buFont typeface="Arial" panose="020B0604020202020204" pitchFamily="34" charset="0"/>
        <a:buChar char="•"/>
        <a:defRPr sz="23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1pPr>
      <a:lvl2pPr marL="595640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2pPr>
      <a:lvl3pPr marL="1191280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3pPr>
      <a:lvl4pPr marL="1786920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4pPr>
      <a:lvl5pPr marL="2382561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5pPr>
      <a:lvl6pPr marL="2978201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6pPr>
      <a:lvl7pPr marL="3573841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7pPr>
      <a:lvl8pPr marL="4169481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8pPr>
      <a:lvl9pPr marL="4765121" algn="l" defTabSz="1191280" rtl="0" eaLnBrk="1" latinLnBrk="0" hangingPunct="1">
        <a:defRPr sz="23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7BE1E8-FD32-ED42-B0A7-EA2AF09D79AA}"/>
              </a:ext>
            </a:extLst>
          </p:cNvPr>
          <p:cNvSpPr/>
          <p:nvPr/>
        </p:nvSpPr>
        <p:spPr>
          <a:xfrm>
            <a:off x="8342086" y="448606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E7599-70F0-F240-BD1E-DB778EA6D13C}"/>
              </a:ext>
            </a:extLst>
          </p:cNvPr>
          <p:cNvSpPr/>
          <p:nvPr/>
        </p:nvSpPr>
        <p:spPr>
          <a:xfrm>
            <a:off x="4523377" y="448606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D6A99-3C31-8345-8D60-7FDA4DEDECC0}"/>
              </a:ext>
            </a:extLst>
          </p:cNvPr>
          <p:cNvSpPr/>
          <p:nvPr/>
        </p:nvSpPr>
        <p:spPr>
          <a:xfrm>
            <a:off x="704668" y="448606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7B969-8E78-6C47-8165-1BCF4AE913B8}"/>
              </a:ext>
            </a:extLst>
          </p:cNvPr>
          <p:cNvSpPr txBox="1"/>
          <p:nvPr/>
        </p:nvSpPr>
        <p:spPr>
          <a:xfrm rot="16200000">
            <a:off x="-715778" y="1156560"/>
            <a:ext cx="1946366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system Prompt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3D1D6-F66C-584B-8A61-C08C064CF157}"/>
              </a:ext>
            </a:extLst>
          </p:cNvPr>
          <p:cNvSpPr txBox="1"/>
          <p:nvPr/>
        </p:nvSpPr>
        <p:spPr>
          <a:xfrm rot="16200000">
            <a:off x="-787110" y="3406703"/>
            <a:ext cx="2089033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ChatHaruhi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4899F-16EA-0F40-AD70-7B1B9BFE0C7F}"/>
              </a:ext>
            </a:extLst>
          </p:cNvPr>
          <p:cNvSpPr/>
          <p:nvPr/>
        </p:nvSpPr>
        <p:spPr>
          <a:xfrm>
            <a:off x="8342086" y="2644960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D515-621F-AB47-85B3-FB23E763F211}"/>
              </a:ext>
            </a:extLst>
          </p:cNvPr>
          <p:cNvSpPr/>
          <p:nvPr/>
        </p:nvSpPr>
        <p:spPr>
          <a:xfrm>
            <a:off x="4523377" y="2644960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A30FB-BBCD-994B-9127-80D9ABAF957D}"/>
              </a:ext>
            </a:extLst>
          </p:cNvPr>
          <p:cNvSpPr/>
          <p:nvPr/>
        </p:nvSpPr>
        <p:spPr>
          <a:xfrm>
            <a:off x="704668" y="2644960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E1A05-6F27-114A-B8B1-53E56E875EAB}"/>
              </a:ext>
            </a:extLst>
          </p:cNvPr>
          <p:cNvSpPr txBox="1"/>
          <p:nvPr/>
        </p:nvSpPr>
        <p:spPr>
          <a:xfrm>
            <a:off x="2073753" y="0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EB716-2EA7-F84A-B099-05D0A3D12D40}"/>
              </a:ext>
            </a:extLst>
          </p:cNvPr>
          <p:cNvSpPr txBox="1"/>
          <p:nvPr/>
        </p:nvSpPr>
        <p:spPr>
          <a:xfrm>
            <a:off x="5892462" y="0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B0D41-62A8-1D4F-8B55-2D725A214C2F}"/>
              </a:ext>
            </a:extLst>
          </p:cNvPr>
          <p:cNvSpPr txBox="1"/>
          <p:nvPr/>
        </p:nvSpPr>
        <p:spPr>
          <a:xfrm>
            <a:off x="9711171" y="1415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D737A3-7927-AC48-A898-BE3E581F2F74}"/>
              </a:ext>
            </a:extLst>
          </p:cNvPr>
          <p:cNvSpPr/>
          <p:nvPr/>
        </p:nvSpPr>
        <p:spPr>
          <a:xfrm>
            <a:off x="8342086" y="4842784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F917F-2614-8642-8D15-093860F0EF62}"/>
              </a:ext>
            </a:extLst>
          </p:cNvPr>
          <p:cNvSpPr/>
          <p:nvPr/>
        </p:nvSpPr>
        <p:spPr>
          <a:xfrm>
            <a:off x="4523377" y="4842784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AF3668-F378-8F47-BEF5-992A9E725B7E}"/>
              </a:ext>
            </a:extLst>
          </p:cNvPr>
          <p:cNvSpPr/>
          <p:nvPr/>
        </p:nvSpPr>
        <p:spPr>
          <a:xfrm>
            <a:off x="704668" y="4842784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E09FA-A80E-0A41-9265-ADE2E9317103}"/>
              </a:ext>
            </a:extLst>
          </p:cNvPr>
          <p:cNvSpPr txBox="1"/>
          <p:nvPr/>
        </p:nvSpPr>
        <p:spPr>
          <a:xfrm rot="16200000">
            <a:off x="-715778" y="5550737"/>
            <a:ext cx="1946366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ChatGLM2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system Prompt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6E01E-75D3-7045-941B-B00055D624CB}"/>
              </a:ext>
            </a:extLst>
          </p:cNvPr>
          <p:cNvSpPr txBox="1"/>
          <p:nvPr/>
        </p:nvSpPr>
        <p:spPr>
          <a:xfrm rot="16200000">
            <a:off x="-851228" y="7760539"/>
            <a:ext cx="2217274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ChatGLM2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ChatHaruhi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w/o tuning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36FD2E-559C-6E4F-AD80-CB7A77DD9BEC}"/>
              </a:ext>
            </a:extLst>
          </p:cNvPr>
          <p:cNvSpPr/>
          <p:nvPr/>
        </p:nvSpPr>
        <p:spPr>
          <a:xfrm>
            <a:off x="8342086" y="7039137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F94E1-4B2B-0143-BD39-7290E3A7D100}"/>
              </a:ext>
            </a:extLst>
          </p:cNvPr>
          <p:cNvSpPr/>
          <p:nvPr/>
        </p:nvSpPr>
        <p:spPr>
          <a:xfrm>
            <a:off x="4523377" y="7039137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86BB1D-5654-F64C-A20A-00BB98A34A10}"/>
              </a:ext>
            </a:extLst>
          </p:cNvPr>
          <p:cNvSpPr/>
          <p:nvPr/>
        </p:nvSpPr>
        <p:spPr>
          <a:xfrm>
            <a:off x="704668" y="7039137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07493-57A6-B54D-9E63-6D5DDC45B1B0}"/>
              </a:ext>
            </a:extLst>
          </p:cNvPr>
          <p:cNvSpPr txBox="1"/>
          <p:nvPr/>
        </p:nvSpPr>
        <p:spPr>
          <a:xfrm rot="16200000">
            <a:off x="-747834" y="10014489"/>
            <a:ext cx="2010486" cy="620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ChatGLM2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ChatHaruhi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tuning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349B19-4327-8340-A06D-238CF1F11C26}"/>
              </a:ext>
            </a:extLst>
          </p:cNvPr>
          <p:cNvSpPr/>
          <p:nvPr/>
        </p:nvSpPr>
        <p:spPr>
          <a:xfrm>
            <a:off x="8342086" y="9293087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31F8B-BEB4-774B-908D-BD425D29AD1F}"/>
              </a:ext>
            </a:extLst>
          </p:cNvPr>
          <p:cNvSpPr/>
          <p:nvPr/>
        </p:nvSpPr>
        <p:spPr>
          <a:xfrm>
            <a:off x="4523377" y="9293087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B7BAC-E177-264C-8333-04E71AAA3AD8}"/>
              </a:ext>
            </a:extLst>
          </p:cNvPr>
          <p:cNvSpPr/>
          <p:nvPr/>
        </p:nvSpPr>
        <p:spPr>
          <a:xfrm>
            <a:off x="704668" y="9293087"/>
            <a:ext cx="3570514" cy="203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角色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1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57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1</cp:revision>
  <dcterms:created xsi:type="dcterms:W3CDTF">2023-08-14T06:38:04Z</dcterms:created>
  <dcterms:modified xsi:type="dcterms:W3CDTF">2023-08-14T06:48:56Z</dcterms:modified>
</cp:coreProperties>
</file>