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>
        <p:scale>
          <a:sx n="73" d="100"/>
          <a:sy n="73" d="100"/>
        </p:scale>
        <p:origin x="261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1B39-BC6D-CA42-97A3-AC75D1C68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FCFFD-025D-984C-A593-81528E195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5DDA-2F00-D24F-BD47-980CCE2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37CB-EF7F-6A44-AE15-7D00AE66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CD3C-92FB-C04E-AC3D-FB33FDB8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F2C0-77F4-4745-962C-36096408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6644C-F760-B24A-8FAD-7B483246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04B0-DDF6-1B48-AE35-E70487A1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B9A9-361F-164E-863C-2F7B4DA1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7A11C-66A2-504B-BE9B-B939D9F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E808-490B-4A40-B818-58C2533D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B606-0762-594B-9DE4-EDFE34578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0A41-DAF8-1B48-88B1-FBFC82DE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A05D-8A4C-394E-AAF4-F2E3C020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5E0-FE4F-EA49-9808-B5E58B1D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6F58-8F7E-B14A-AE7E-6771AF4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850D-B328-FB40-AD96-B5D940C4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AD8D-EA5B-A441-9003-F7CFE6A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FB6A-41D5-0445-8901-1484660A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7D99-9460-9D4B-AD3E-59272F6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1D61-E531-D04C-8416-4ECEEE87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C12A-7A24-B844-8D84-C824B0A7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98BC-321E-A34C-8584-C1D88C00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2467-6E8C-C94B-962A-A0591857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412A-53AD-D94E-96B2-FAD38D24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A839-16DE-D241-88BC-A9836F46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B137-3C89-574C-B3B8-3A48A8C2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9C30F-EDC5-BB4B-8C9A-A3B39F01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AB67F-09C5-D548-9ED6-0530953B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D7D6-1671-9A44-B6BE-C55F14D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F831-31CB-D140-B678-C8347315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351B-95F1-6045-9F6E-29705399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550A-DFC6-3240-961D-91475DB8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680C-2691-3044-8BDC-F055585C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995C5-7866-C249-8D79-8B2553705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F25B9-CB9E-B448-B89A-AD68C9C41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EED33-6FD3-6340-ACE1-2ADD074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AD07F-0FE9-2E46-A520-28EC8BEE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1A692-3074-664E-B962-0DC60C4C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0440-7622-5443-8D54-112B753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5DA0B-9B27-9444-9F86-FA643BA1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21745-1BCA-BF46-939D-D60307DF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5FDBF-EAF0-F24C-87B1-3B421F5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85474-F6C4-D642-9869-4B6F96DE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707D1-70C3-C74B-A6E7-88EEEE63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49698-EDC3-E44C-96AE-6B3F2819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D4A-14A7-2B47-88C0-FA1B7601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DAB1-A8DB-0D4A-984C-27C9A457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0953-9882-B24F-A2E1-77E89DA6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AD607-FF89-EC4A-9D06-E45F3C1B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809C-74F7-604F-94EE-BD122EA0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3A-CDC2-2E48-9F24-00D0F77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E088-2260-154F-93CB-BC294CC1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E8CDD-E079-9940-BE55-D8219264D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12B74-2014-6A4D-808B-5F84160F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5820A-A88C-A143-9298-804992BB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347E0-D5DE-914F-BF4F-954E4E3D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EB3E1-D563-AB4C-8819-15DBAE5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0EC35-4D0B-2C4A-BEAD-C6A8E7D9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C391-07D1-0E42-BF6F-D2F925A0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1EA7-4945-BB4C-BFE8-7D460497D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88DA-0FBC-F445-9ACD-FD70C7D6882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3D23-FBAA-334D-81F9-97008B2E8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6B32-E55D-7A46-A4F0-87C3FEE0D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96FD-2030-2C44-84BD-FCB04BAC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E5C7E5-45F7-474C-846D-02BF47AA72FE}"/>
              </a:ext>
            </a:extLst>
          </p:cNvPr>
          <p:cNvSpPr txBox="1"/>
          <p:nvPr/>
        </p:nvSpPr>
        <p:spPr>
          <a:xfrm>
            <a:off x="1349243" y="323459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Manually Cut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2DA0-9C69-6143-A55B-D063B750743C}"/>
              </a:ext>
            </a:extLst>
          </p:cNvPr>
          <p:cNvSpPr txBox="1"/>
          <p:nvPr/>
        </p:nvSpPr>
        <p:spPr>
          <a:xfrm>
            <a:off x="5375806" y="450507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Editing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F5A2-8A67-D544-849A-2EBE0195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16"/>
            <a:ext cx="3662627" cy="2012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C14608-7894-884B-AD43-61193D417B5A}"/>
              </a:ext>
            </a:extLst>
          </p:cNvPr>
          <p:cNvSpPr/>
          <p:nvPr/>
        </p:nvSpPr>
        <p:spPr>
          <a:xfrm>
            <a:off x="-4" y="4758088"/>
            <a:ext cx="3630830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Leonard:「There you go, Pad Thai, no peanuts.」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Howard:「But does it have peanut oil?」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Leonard:「Uh, I'm not sure, everyone keep an eye on Howard in case he starts to swell up.」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Sheldon:「Since it's not bee season, you can have my epinephrine.」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7967EE4-A663-8841-9098-496BE30AAEB2}"/>
              </a:ext>
            </a:extLst>
          </p:cNvPr>
          <p:cNvSpPr/>
          <p:nvPr/>
        </p:nvSpPr>
        <p:spPr>
          <a:xfrm>
            <a:off x="771771" y="2835111"/>
            <a:ext cx="263950" cy="1187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435B1-3A5D-E74A-88F1-40B4DB9D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90" y="0"/>
            <a:ext cx="2545489" cy="23027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E87ED3-417B-2A49-8D57-27AF9024BE81}"/>
              </a:ext>
            </a:extLst>
          </p:cNvPr>
          <p:cNvSpPr/>
          <p:nvPr/>
        </p:nvSpPr>
        <p:spPr>
          <a:xfrm>
            <a:off x="3707224" y="5219753"/>
            <a:ext cx="3993908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旁白:和阿虚吵架后，春日想扎个马尾让阿虚开心一下</a:t>
            </a:r>
            <a:r>
              <a:rPr lang="en-US" sz="1400" dirty="0"/>
              <a:t>。</a:t>
            </a:r>
          </a:p>
          <a:p>
            <a:r>
              <a:rPr lang="en-US" sz="1400" dirty="0" err="1"/>
              <a:t>阿虚</a:t>
            </a:r>
            <a:r>
              <a:rPr lang="en-US" sz="1400" dirty="0"/>
              <a:t>:「</a:t>
            </a:r>
            <a:r>
              <a:rPr lang="en-US" sz="1400" dirty="0" err="1"/>
              <a:t>喂</a:t>
            </a:r>
            <a:r>
              <a:rPr lang="en-US" sz="1400" dirty="0"/>
              <a:t> </a:t>
            </a:r>
            <a:r>
              <a:rPr lang="en-US" sz="1400" dirty="0" err="1"/>
              <a:t>春日</a:t>
            </a:r>
            <a:r>
              <a:rPr lang="en-US" sz="1400" dirty="0"/>
              <a:t>」</a:t>
            </a:r>
          </a:p>
          <a:p>
            <a:r>
              <a:rPr lang="en-US" sz="1400" dirty="0" err="1"/>
              <a:t>春日</a:t>
            </a:r>
            <a:r>
              <a:rPr lang="en-US" sz="1400" dirty="0"/>
              <a:t>:「</a:t>
            </a:r>
            <a:r>
              <a:rPr lang="en-US" sz="1400" dirty="0" err="1"/>
              <a:t>什么啊</a:t>
            </a:r>
            <a:r>
              <a:rPr lang="en-US" sz="1400" dirty="0"/>
              <a:t>」</a:t>
            </a:r>
          </a:p>
          <a:p>
            <a:r>
              <a:rPr lang="en-US" sz="1400" dirty="0" err="1"/>
              <a:t>阿虚</a:t>
            </a:r>
            <a:r>
              <a:rPr lang="en-US" sz="1400" dirty="0"/>
              <a:t>:「</a:t>
            </a:r>
            <a:r>
              <a:rPr lang="en-US" sz="1400" dirty="0" err="1"/>
              <a:t>这电影我绝对会让它成功的</a:t>
            </a:r>
            <a:r>
              <a:rPr lang="en-US" sz="1400" dirty="0"/>
              <a:t>」</a:t>
            </a:r>
          </a:p>
          <a:p>
            <a:r>
              <a:rPr lang="en-US" sz="1400" dirty="0" err="1"/>
              <a:t>春日</a:t>
            </a:r>
            <a:r>
              <a:rPr lang="en-US" sz="1400" dirty="0"/>
              <a:t>:「</a:t>
            </a:r>
            <a:r>
              <a:rPr lang="en-US" sz="1400" dirty="0" err="1"/>
              <a:t>当然啊，因为是我导演的呢。自然是和成功约好的</a:t>
            </a:r>
            <a:r>
              <a:rPr lang="en-US" sz="1400" dirty="0"/>
              <a:t> </a:t>
            </a:r>
            <a:r>
              <a:rPr lang="en-US" sz="1400" dirty="0" err="1"/>
              <a:t>用不着你说也是</a:t>
            </a:r>
            <a:r>
              <a:rPr lang="en-US" sz="1400" dirty="0"/>
              <a:t>」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CD436-DBFF-834D-A9D9-505FF0148017}"/>
              </a:ext>
            </a:extLst>
          </p:cNvPr>
          <p:cNvSpPr/>
          <p:nvPr/>
        </p:nvSpPr>
        <p:spPr>
          <a:xfrm>
            <a:off x="3786173" y="2822672"/>
            <a:ext cx="3914959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阿虚</a:t>
            </a:r>
            <a:r>
              <a:rPr lang="en-US" sz="1400" dirty="0"/>
              <a:t>:「</a:t>
            </a:r>
            <a:r>
              <a:rPr lang="en-US" sz="1400" dirty="0" err="1"/>
              <a:t>喂</a:t>
            </a:r>
            <a:r>
              <a:rPr lang="en-US" sz="1400" dirty="0"/>
              <a:t> </a:t>
            </a:r>
            <a:r>
              <a:rPr lang="en-US" sz="1400" dirty="0" err="1"/>
              <a:t>春日</a:t>
            </a:r>
            <a:r>
              <a:rPr lang="en-US" sz="1400" dirty="0"/>
              <a:t>」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可能</a:t>
            </a:r>
            <a:r>
              <a:rPr lang="en-US" sz="1400" dirty="0"/>
              <a:t>)</a:t>
            </a:r>
            <a:r>
              <a:rPr lang="en-US" sz="1400" dirty="0" err="1"/>
              <a:t>春日</a:t>
            </a:r>
            <a:r>
              <a:rPr lang="en-US" sz="1400" dirty="0"/>
              <a:t>:「</a:t>
            </a:r>
            <a:r>
              <a:rPr lang="en-US" sz="1400" dirty="0" err="1"/>
              <a:t>什么啊</a:t>
            </a:r>
            <a:r>
              <a:rPr lang="en-US" sz="1400" dirty="0"/>
              <a:t>」</a:t>
            </a:r>
          </a:p>
          <a:p>
            <a:r>
              <a:rPr lang="en-US" sz="1400" dirty="0" err="1"/>
              <a:t>阿虚</a:t>
            </a:r>
            <a:r>
              <a:rPr lang="en-US" sz="1400" dirty="0"/>
              <a:t>:「</a:t>
            </a:r>
            <a:r>
              <a:rPr lang="en-US" sz="1400" dirty="0" err="1"/>
              <a:t>这电影我绝对会让它成功的</a:t>
            </a:r>
            <a:r>
              <a:rPr lang="en-US" sz="1400" dirty="0"/>
              <a:t>」</a:t>
            </a:r>
          </a:p>
          <a:p>
            <a:r>
              <a:rPr lang="en-US" sz="1400" dirty="0" err="1"/>
              <a:t>春日</a:t>
            </a:r>
            <a:r>
              <a:rPr lang="en-US" sz="1400" dirty="0"/>
              <a:t>:「</a:t>
            </a:r>
            <a:r>
              <a:rPr lang="en-US" sz="1400" dirty="0" err="1"/>
              <a:t>当然啊</a:t>
            </a:r>
            <a:r>
              <a:rPr lang="en-US" sz="1400" dirty="0"/>
              <a:t>」</a:t>
            </a:r>
          </a:p>
          <a:p>
            <a:r>
              <a:rPr lang="en-US" sz="1400" dirty="0" err="1"/>
              <a:t>春日</a:t>
            </a:r>
            <a:r>
              <a:rPr lang="en-US" sz="1400" dirty="0"/>
              <a:t>:「</a:t>
            </a:r>
            <a:r>
              <a:rPr lang="en-US" sz="1400" dirty="0" err="1"/>
              <a:t>因为是我导演的呢</a:t>
            </a:r>
            <a:r>
              <a:rPr lang="en-US" sz="1400" dirty="0"/>
              <a:t>」</a:t>
            </a:r>
          </a:p>
          <a:p>
            <a:r>
              <a:rPr lang="en-US" sz="1400" dirty="0" err="1"/>
              <a:t>春日</a:t>
            </a:r>
            <a:r>
              <a:rPr lang="en-US" sz="1400" dirty="0"/>
              <a:t>:「</a:t>
            </a:r>
            <a:r>
              <a:rPr lang="en-US" sz="1400" dirty="0" err="1"/>
              <a:t>自然是和成功约好的</a:t>
            </a:r>
            <a:r>
              <a:rPr lang="en-US" sz="1400" dirty="0"/>
              <a:t> </a:t>
            </a:r>
            <a:r>
              <a:rPr lang="en-US" sz="1400" dirty="0" err="1"/>
              <a:t>用不着你说也是</a:t>
            </a:r>
            <a:r>
              <a:rPr lang="en-US" sz="1400" dirty="0"/>
              <a:t>」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2B865B5-AA5F-6D41-AB1A-D79F95E96C98}"/>
              </a:ext>
            </a:extLst>
          </p:cNvPr>
          <p:cNvSpPr/>
          <p:nvPr/>
        </p:nvSpPr>
        <p:spPr>
          <a:xfrm>
            <a:off x="4847993" y="4280830"/>
            <a:ext cx="263950" cy="8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A11C0790-5464-4848-818F-BDBA0520E703}"/>
              </a:ext>
            </a:extLst>
          </p:cNvPr>
          <p:cNvSpPr/>
          <p:nvPr/>
        </p:nvSpPr>
        <p:spPr>
          <a:xfrm>
            <a:off x="4404993" y="1502785"/>
            <a:ext cx="285226" cy="1147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70B24-3577-4D4E-8535-B33712273DCB}"/>
              </a:ext>
            </a:extLst>
          </p:cNvPr>
          <p:cNvSpPr txBox="1"/>
          <p:nvPr/>
        </p:nvSpPr>
        <p:spPr>
          <a:xfrm>
            <a:off x="3878910" y="63946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7AD0B-79DD-D34B-A927-847C31F903BD}"/>
              </a:ext>
            </a:extLst>
          </p:cNvPr>
          <p:cNvSpPr/>
          <p:nvPr/>
        </p:nvSpPr>
        <p:spPr>
          <a:xfrm>
            <a:off x="7808302" y="4357978"/>
            <a:ext cx="4458041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McGonagall:「surely a sensible person like yourself can call him by his name? All this ‘You-Know-Who’ nonsense — for eleven years I have been trying to persuade people to call him by his proper name: Voldemort.」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Dumbledore:「It all gets so confusing if we keep saying ‘You-Know-Who.’ I have never seen any reason to be frightened of saying Voldemort’s name.」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McGonagall:「But you’re different. Everyone knows you’re the only one You-Know- oh, all right, Voldemort, was frightened of.」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Dumbledore:「Voldemort had powers I will never have.」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9056AA-F186-9E41-97A4-993C0EB8AD2E}"/>
              </a:ext>
            </a:extLst>
          </p:cNvPr>
          <p:cNvSpPr/>
          <p:nvPr/>
        </p:nvSpPr>
        <p:spPr>
          <a:xfrm>
            <a:off x="7808299" y="1554843"/>
            <a:ext cx="1878806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{"r": "McGonagall", ”d": "surely a sensible person like yourself can call him by his name? All this ‘You-Know-Who’ nonsense — for eleven years I have been trying to persuade people to call him by his proper name: Voldemort.", "action": "dialogue"}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{"r": "Dumbledore", ”d": "It all gets so confusing if we keep saying ‘You-Know-Who.’ I have never seen any reason to be frightened of saying Voldemort’s name.", "action": "dialogue"}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{"r": "McGonagall", ”d": "But you’re different. Everyone knows you’re the only one You-Know- oh, all right, Voldemort, was frightened of.", "action": "dialogue"}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{"r": "Dumbledore", ”d": "Voldemort had powers I will never have.", "action": "dialogue"}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0D0DBDE-158B-1D48-9165-4C075A835693}"/>
              </a:ext>
            </a:extLst>
          </p:cNvPr>
          <p:cNvSpPr/>
          <p:nvPr/>
        </p:nvSpPr>
        <p:spPr>
          <a:xfrm>
            <a:off x="8873652" y="3689504"/>
            <a:ext cx="351318" cy="591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0004E-3087-B24F-B8C7-5E83679D13DA}"/>
              </a:ext>
            </a:extLst>
          </p:cNvPr>
          <p:cNvSpPr txBox="1"/>
          <p:nvPr/>
        </p:nvSpPr>
        <p:spPr>
          <a:xfrm>
            <a:off x="9224970" y="376811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Cutting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4CE6C0-2EC7-154C-B8B3-D9F72693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51" y="-10916"/>
            <a:ext cx="1635202" cy="1279723"/>
          </a:xfrm>
          <a:prstGeom prst="rect">
            <a:avLst/>
          </a:prstGeom>
        </p:spPr>
      </p:pic>
      <p:sp>
        <p:nvSpPr>
          <p:cNvPr id="29" name="Down Arrow 28">
            <a:extLst>
              <a:ext uri="{FF2B5EF4-FFF2-40B4-BE49-F238E27FC236}">
                <a16:creationId xmlns:a16="http://schemas.microsoft.com/office/drawing/2014/main" id="{C89AE59C-9D94-DB49-9A99-BD5A3A27C838}"/>
              </a:ext>
            </a:extLst>
          </p:cNvPr>
          <p:cNvSpPr/>
          <p:nvPr/>
        </p:nvSpPr>
        <p:spPr>
          <a:xfrm>
            <a:off x="10246400" y="962631"/>
            <a:ext cx="351318" cy="591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F26D8-39D3-774F-9656-CE1DDD481605}"/>
              </a:ext>
            </a:extLst>
          </p:cNvPr>
          <p:cNvSpPr txBox="1"/>
          <p:nvPr/>
        </p:nvSpPr>
        <p:spPr>
          <a:xfrm>
            <a:off x="9816094" y="5212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7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390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6</cp:revision>
  <dcterms:created xsi:type="dcterms:W3CDTF">2023-08-12T02:11:31Z</dcterms:created>
  <dcterms:modified xsi:type="dcterms:W3CDTF">2023-08-14T01:06:37Z</dcterms:modified>
</cp:coreProperties>
</file>