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42DC-8FAF-4976-B832-366586340D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B427-0DCD-4427-AC9B-90E127D0D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42DC-8FAF-4976-B832-366586340D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B427-0DCD-4427-AC9B-90E127D0D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42DC-8FAF-4976-B832-366586340D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B427-0DCD-4427-AC9B-90E127D0D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42DC-8FAF-4976-B832-366586340D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B427-0DCD-4427-AC9B-90E127D0D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42DC-8FAF-4976-B832-366586340D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B427-0DCD-4427-AC9B-90E127D0D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42DC-8FAF-4976-B832-366586340D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B427-0DCD-4427-AC9B-90E127D0D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42DC-8FAF-4976-B832-366586340D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B427-0DCD-4427-AC9B-90E127D0D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42DC-8FAF-4976-B832-366586340D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B427-0DCD-4427-AC9B-90E127D0D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42DC-8FAF-4976-B832-366586340D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B427-0DCD-4427-AC9B-90E127D0D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42DC-8FAF-4976-B832-366586340D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B427-0DCD-4427-AC9B-90E127D0D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42DC-8FAF-4976-B832-366586340D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B427-0DCD-4427-AC9B-90E127D0D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C42DC-8FAF-4976-B832-366586340D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CB427-0DCD-4427-AC9B-90E127D0D2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06" y="2201292"/>
            <a:ext cx="2340008" cy="23400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2001" y="4541300"/>
            <a:ext cx="3362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手指轻弹，一股黄沙自指间飞散而出，弥漫整个战场，视野顿时模糊不清。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771" y="2201292"/>
            <a:ext cx="2340008" cy="234000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03090" y="4541300"/>
            <a:ext cx="32573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黑暗精灵身形如影子般迅速接近勇士，一招“影袭术”出手迅猛，敌人难以防备</a:t>
            </a:r>
            <a:endParaRPr lang="zh-CN" altLang="en-US" sz="1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996" y="2201292"/>
            <a:ext cx="2455416" cy="245541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885595" y="4717150"/>
            <a:ext cx="36250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 dirty="0"/>
              <a:t>黑暗精灵身形灵动，双拳如幻影般闪烁，一招“幻影拳”迅猛无比，犹如暗夜中的鬼魅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15a34995-86c6-4487-ba36-8131c425567d"/>
  <p:tag name="COMMONDATA" val="eyJoZGlkIjoiZmYxZDk3NzBiN2M5Njk4ZDdiNWZmN2UzZGI0OWU1Zj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WPS 演示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等线</vt:lpstr>
      <vt:lpstr>微软雅黑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米 唯实</dc:creator>
  <cp:lastModifiedBy>2022214569</cp:lastModifiedBy>
  <cp:revision>7</cp:revision>
  <dcterms:created xsi:type="dcterms:W3CDTF">2023-10-14T01:36:00Z</dcterms:created>
  <dcterms:modified xsi:type="dcterms:W3CDTF">2023-10-14T02:15:51Z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B9FD8316077F4D678754375CE2DEA442</vt:lpwstr>
  </property>
  <property fmtid="{D5CDD505-2E9C-101B-9397-08002B2CF9AE}" pid="3" name="KSOProductBuildVer">
    <vt:lpwstr>2052-11.1.0.12763</vt:lpwstr>
  </property>
</Properties>
</file>