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3273088" cy="5778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0" userDrawn="1">
          <p15:clr>
            <a:srgbClr val="A4A3A4"/>
          </p15:clr>
        </p15:guide>
        <p15:guide id="2" pos="41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30"/>
    <p:restoredTop sz="94694"/>
  </p:normalViewPr>
  <p:slideViewPr>
    <p:cSldViewPr snapToGrid="0" snapToObjects="1" showGuides="1">
      <p:cViewPr varScale="1">
        <p:scale>
          <a:sx n="112" d="100"/>
          <a:sy n="112" d="100"/>
        </p:scale>
        <p:origin x="224" y="912"/>
      </p:cViewPr>
      <p:guideLst>
        <p:guide orient="horz" pos="1820"/>
        <p:guide pos="41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9136" y="945695"/>
            <a:ext cx="9954816" cy="2011774"/>
          </a:xfrm>
        </p:spPr>
        <p:txBody>
          <a:bodyPr anchor="b"/>
          <a:lstStyle>
            <a:lvl1pPr algn="ctr">
              <a:defRPr sz="50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9136" y="3035050"/>
            <a:ext cx="9954816" cy="1395133"/>
          </a:xfrm>
        </p:spPr>
        <p:txBody>
          <a:bodyPr/>
          <a:lstStyle>
            <a:lvl1pPr marL="0" indent="0" algn="ctr">
              <a:buNone/>
              <a:defRPr sz="2022"/>
            </a:lvl1pPr>
            <a:lvl2pPr marL="385237" indent="0" algn="ctr">
              <a:buNone/>
              <a:defRPr sz="1685"/>
            </a:lvl2pPr>
            <a:lvl3pPr marL="770473" indent="0" algn="ctr">
              <a:buNone/>
              <a:defRPr sz="1517"/>
            </a:lvl3pPr>
            <a:lvl4pPr marL="1155710" indent="0" algn="ctr">
              <a:buNone/>
              <a:defRPr sz="1348"/>
            </a:lvl4pPr>
            <a:lvl5pPr marL="1540947" indent="0" algn="ctr">
              <a:buNone/>
              <a:defRPr sz="1348"/>
            </a:lvl5pPr>
            <a:lvl6pPr marL="1926184" indent="0" algn="ctr">
              <a:buNone/>
              <a:defRPr sz="1348"/>
            </a:lvl6pPr>
            <a:lvl7pPr marL="2311420" indent="0" algn="ctr">
              <a:buNone/>
              <a:defRPr sz="1348"/>
            </a:lvl7pPr>
            <a:lvl8pPr marL="2696657" indent="0" algn="ctr">
              <a:buNone/>
              <a:defRPr sz="1348"/>
            </a:lvl8pPr>
            <a:lvl9pPr marL="3081894" indent="0" algn="ctr">
              <a:buNone/>
              <a:defRPr sz="13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6843-7B46-4B48-90D8-0DCFB1A5D23C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F66F-2AF2-2C42-9979-60067916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4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6843-7B46-4B48-90D8-0DCFB1A5D23C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F66F-2AF2-2C42-9979-60067916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6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8553" y="307651"/>
            <a:ext cx="2862010" cy="4897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2525" y="307651"/>
            <a:ext cx="8420115" cy="4897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6843-7B46-4B48-90D8-0DCFB1A5D23C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F66F-2AF2-2C42-9979-60067916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9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6843-7B46-4B48-90D8-0DCFB1A5D23C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F66F-2AF2-2C42-9979-60067916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612" y="1440613"/>
            <a:ext cx="11448038" cy="2403695"/>
          </a:xfrm>
        </p:spPr>
        <p:txBody>
          <a:bodyPr anchor="b"/>
          <a:lstStyle>
            <a:lvl1pPr>
              <a:defRPr sz="50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612" y="3867048"/>
            <a:ext cx="11448038" cy="1264046"/>
          </a:xfrm>
        </p:spPr>
        <p:txBody>
          <a:bodyPr/>
          <a:lstStyle>
            <a:lvl1pPr marL="0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1pPr>
            <a:lvl2pPr marL="385237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2pPr>
            <a:lvl3pPr marL="770473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3pPr>
            <a:lvl4pPr marL="1155710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4pPr>
            <a:lvl5pPr marL="1540947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5pPr>
            <a:lvl6pPr marL="1926184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6pPr>
            <a:lvl7pPr marL="2311420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7pPr>
            <a:lvl8pPr marL="2696657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8pPr>
            <a:lvl9pPr marL="3081894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6843-7B46-4B48-90D8-0DCFB1A5D23C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F66F-2AF2-2C42-9979-60067916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5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525" y="1538258"/>
            <a:ext cx="5641062" cy="36664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9501" y="1538258"/>
            <a:ext cx="5641062" cy="36664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6843-7B46-4B48-90D8-0DCFB1A5D23C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F66F-2AF2-2C42-9979-60067916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9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54" y="307652"/>
            <a:ext cx="11448038" cy="1116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254" y="1416536"/>
            <a:ext cx="5615138" cy="694222"/>
          </a:xfrm>
        </p:spPr>
        <p:txBody>
          <a:bodyPr anchor="b"/>
          <a:lstStyle>
            <a:lvl1pPr marL="0" indent="0">
              <a:buNone/>
              <a:defRPr sz="2022" b="1"/>
            </a:lvl1pPr>
            <a:lvl2pPr marL="385237" indent="0">
              <a:buNone/>
              <a:defRPr sz="1685" b="1"/>
            </a:lvl2pPr>
            <a:lvl3pPr marL="770473" indent="0">
              <a:buNone/>
              <a:defRPr sz="1517" b="1"/>
            </a:lvl3pPr>
            <a:lvl4pPr marL="1155710" indent="0">
              <a:buNone/>
              <a:defRPr sz="1348" b="1"/>
            </a:lvl4pPr>
            <a:lvl5pPr marL="1540947" indent="0">
              <a:buNone/>
              <a:defRPr sz="1348" b="1"/>
            </a:lvl5pPr>
            <a:lvl6pPr marL="1926184" indent="0">
              <a:buNone/>
              <a:defRPr sz="1348" b="1"/>
            </a:lvl6pPr>
            <a:lvl7pPr marL="2311420" indent="0">
              <a:buNone/>
              <a:defRPr sz="1348" b="1"/>
            </a:lvl7pPr>
            <a:lvl8pPr marL="2696657" indent="0">
              <a:buNone/>
              <a:defRPr sz="1348" b="1"/>
            </a:lvl8pPr>
            <a:lvl9pPr marL="3081894" indent="0">
              <a:buNone/>
              <a:defRPr sz="13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254" y="2110757"/>
            <a:ext cx="5615138" cy="3104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9501" y="1416536"/>
            <a:ext cx="5642791" cy="694222"/>
          </a:xfrm>
        </p:spPr>
        <p:txBody>
          <a:bodyPr anchor="b"/>
          <a:lstStyle>
            <a:lvl1pPr marL="0" indent="0">
              <a:buNone/>
              <a:defRPr sz="2022" b="1"/>
            </a:lvl1pPr>
            <a:lvl2pPr marL="385237" indent="0">
              <a:buNone/>
              <a:defRPr sz="1685" b="1"/>
            </a:lvl2pPr>
            <a:lvl3pPr marL="770473" indent="0">
              <a:buNone/>
              <a:defRPr sz="1517" b="1"/>
            </a:lvl3pPr>
            <a:lvl4pPr marL="1155710" indent="0">
              <a:buNone/>
              <a:defRPr sz="1348" b="1"/>
            </a:lvl4pPr>
            <a:lvl5pPr marL="1540947" indent="0">
              <a:buNone/>
              <a:defRPr sz="1348" b="1"/>
            </a:lvl5pPr>
            <a:lvl6pPr marL="1926184" indent="0">
              <a:buNone/>
              <a:defRPr sz="1348" b="1"/>
            </a:lvl6pPr>
            <a:lvl7pPr marL="2311420" indent="0">
              <a:buNone/>
              <a:defRPr sz="1348" b="1"/>
            </a:lvl7pPr>
            <a:lvl8pPr marL="2696657" indent="0">
              <a:buNone/>
              <a:defRPr sz="1348" b="1"/>
            </a:lvl8pPr>
            <a:lvl9pPr marL="3081894" indent="0">
              <a:buNone/>
              <a:defRPr sz="13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9501" y="2110757"/>
            <a:ext cx="5642791" cy="3104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6843-7B46-4B48-90D8-0DCFB1A5D23C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F66F-2AF2-2C42-9979-60067916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6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6843-7B46-4B48-90D8-0DCFB1A5D23C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F66F-2AF2-2C42-9979-60067916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4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6843-7B46-4B48-90D8-0DCFB1A5D23C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F66F-2AF2-2C42-9979-60067916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6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54" y="385233"/>
            <a:ext cx="4280916" cy="1348317"/>
          </a:xfrm>
        </p:spPr>
        <p:txBody>
          <a:bodyPr anchor="b"/>
          <a:lstStyle>
            <a:lvl1pPr>
              <a:defRPr sz="2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2791" y="831998"/>
            <a:ext cx="6719501" cy="4106480"/>
          </a:xfrm>
        </p:spPr>
        <p:txBody>
          <a:bodyPr/>
          <a:lstStyle>
            <a:lvl1pPr>
              <a:defRPr sz="2696"/>
            </a:lvl1pPr>
            <a:lvl2pPr>
              <a:defRPr sz="2359"/>
            </a:lvl2pPr>
            <a:lvl3pPr>
              <a:defRPr sz="2022"/>
            </a:lvl3pPr>
            <a:lvl4pPr>
              <a:defRPr sz="1685"/>
            </a:lvl4pPr>
            <a:lvl5pPr>
              <a:defRPr sz="1685"/>
            </a:lvl5pPr>
            <a:lvl6pPr>
              <a:defRPr sz="1685"/>
            </a:lvl6pPr>
            <a:lvl7pPr>
              <a:defRPr sz="1685"/>
            </a:lvl7pPr>
            <a:lvl8pPr>
              <a:defRPr sz="1685"/>
            </a:lvl8pPr>
            <a:lvl9pPr>
              <a:defRPr sz="16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254" y="1733550"/>
            <a:ext cx="4280916" cy="3211616"/>
          </a:xfrm>
        </p:spPr>
        <p:txBody>
          <a:bodyPr/>
          <a:lstStyle>
            <a:lvl1pPr marL="0" indent="0">
              <a:buNone/>
              <a:defRPr sz="1348"/>
            </a:lvl1pPr>
            <a:lvl2pPr marL="385237" indent="0">
              <a:buNone/>
              <a:defRPr sz="1180"/>
            </a:lvl2pPr>
            <a:lvl3pPr marL="770473" indent="0">
              <a:buNone/>
              <a:defRPr sz="1011"/>
            </a:lvl3pPr>
            <a:lvl4pPr marL="1155710" indent="0">
              <a:buNone/>
              <a:defRPr sz="843"/>
            </a:lvl4pPr>
            <a:lvl5pPr marL="1540947" indent="0">
              <a:buNone/>
              <a:defRPr sz="843"/>
            </a:lvl5pPr>
            <a:lvl6pPr marL="1926184" indent="0">
              <a:buNone/>
              <a:defRPr sz="843"/>
            </a:lvl6pPr>
            <a:lvl7pPr marL="2311420" indent="0">
              <a:buNone/>
              <a:defRPr sz="843"/>
            </a:lvl7pPr>
            <a:lvl8pPr marL="2696657" indent="0">
              <a:buNone/>
              <a:defRPr sz="843"/>
            </a:lvl8pPr>
            <a:lvl9pPr marL="3081894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6843-7B46-4B48-90D8-0DCFB1A5D23C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F66F-2AF2-2C42-9979-60067916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7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54" y="385233"/>
            <a:ext cx="4280916" cy="1348317"/>
          </a:xfrm>
        </p:spPr>
        <p:txBody>
          <a:bodyPr anchor="b"/>
          <a:lstStyle>
            <a:lvl1pPr>
              <a:defRPr sz="2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2791" y="831998"/>
            <a:ext cx="6719501" cy="4106480"/>
          </a:xfrm>
        </p:spPr>
        <p:txBody>
          <a:bodyPr anchor="t"/>
          <a:lstStyle>
            <a:lvl1pPr marL="0" indent="0">
              <a:buNone/>
              <a:defRPr sz="2696"/>
            </a:lvl1pPr>
            <a:lvl2pPr marL="385237" indent="0">
              <a:buNone/>
              <a:defRPr sz="2359"/>
            </a:lvl2pPr>
            <a:lvl3pPr marL="770473" indent="0">
              <a:buNone/>
              <a:defRPr sz="2022"/>
            </a:lvl3pPr>
            <a:lvl4pPr marL="1155710" indent="0">
              <a:buNone/>
              <a:defRPr sz="1685"/>
            </a:lvl4pPr>
            <a:lvl5pPr marL="1540947" indent="0">
              <a:buNone/>
              <a:defRPr sz="1685"/>
            </a:lvl5pPr>
            <a:lvl6pPr marL="1926184" indent="0">
              <a:buNone/>
              <a:defRPr sz="1685"/>
            </a:lvl6pPr>
            <a:lvl7pPr marL="2311420" indent="0">
              <a:buNone/>
              <a:defRPr sz="1685"/>
            </a:lvl7pPr>
            <a:lvl8pPr marL="2696657" indent="0">
              <a:buNone/>
              <a:defRPr sz="1685"/>
            </a:lvl8pPr>
            <a:lvl9pPr marL="3081894" indent="0">
              <a:buNone/>
              <a:defRPr sz="16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254" y="1733550"/>
            <a:ext cx="4280916" cy="3211616"/>
          </a:xfrm>
        </p:spPr>
        <p:txBody>
          <a:bodyPr/>
          <a:lstStyle>
            <a:lvl1pPr marL="0" indent="0">
              <a:buNone/>
              <a:defRPr sz="1348"/>
            </a:lvl1pPr>
            <a:lvl2pPr marL="385237" indent="0">
              <a:buNone/>
              <a:defRPr sz="1180"/>
            </a:lvl2pPr>
            <a:lvl3pPr marL="770473" indent="0">
              <a:buNone/>
              <a:defRPr sz="1011"/>
            </a:lvl3pPr>
            <a:lvl4pPr marL="1155710" indent="0">
              <a:buNone/>
              <a:defRPr sz="843"/>
            </a:lvl4pPr>
            <a:lvl5pPr marL="1540947" indent="0">
              <a:buNone/>
              <a:defRPr sz="843"/>
            </a:lvl5pPr>
            <a:lvl6pPr marL="1926184" indent="0">
              <a:buNone/>
              <a:defRPr sz="843"/>
            </a:lvl6pPr>
            <a:lvl7pPr marL="2311420" indent="0">
              <a:buNone/>
              <a:defRPr sz="843"/>
            </a:lvl7pPr>
            <a:lvl8pPr marL="2696657" indent="0">
              <a:buNone/>
              <a:defRPr sz="843"/>
            </a:lvl8pPr>
            <a:lvl9pPr marL="3081894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6843-7B46-4B48-90D8-0DCFB1A5D23C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F66F-2AF2-2C42-9979-60067916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5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2525" y="307652"/>
            <a:ext cx="11448038" cy="1116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525" y="1538258"/>
            <a:ext cx="11448038" cy="3666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2525" y="5355814"/>
            <a:ext cx="2986445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96843-7B46-4B48-90D8-0DCFB1A5D23C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6711" y="5355814"/>
            <a:ext cx="4479667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74118" y="5355814"/>
            <a:ext cx="2986445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2F66F-2AF2-2C42-9979-60067916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2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0473" rtl="0" eaLnBrk="1" latinLnBrk="0" hangingPunct="1">
        <a:lnSpc>
          <a:spcPct val="90000"/>
        </a:lnSpc>
        <a:spcBef>
          <a:spcPct val="0"/>
        </a:spcBef>
        <a:buNone/>
        <a:defRPr sz="37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618" indent="-192618" algn="l" defTabSz="770473" rtl="0" eaLnBrk="1" latinLnBrk="0" hangingPunct="1">
        <a:lnSpc>
          <a:spcPct val="90000"/>
        </a:lnSpc>
        <a:spcBef>
          <a:spcPts val="843"/>
        </a:spcBef>
        <a:buFont typeface="Arial" panose="020B0604020202020204" pitchFamily="34" charset="0"/>
        <a:buChar char="•"/>
        <a:defRPr sz="2359" kern="1200">
          <a:solidFill>
            <a:schemeClr val="tx1"/>
          </a:solidFill>
          <a:latin typeface="+mn-lt"/>
          <a:ea typeface="+mn-ea"/>
          <a:cs typeface="+mn-cs"/>
        </a:defRPr>
      </a:lvl1pPr>
      <a:lvl2pPr marL="577855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2022" kern="1200">
          <a:solidFill>
            <a:schemeClr val="tx1"/>
          </a:solidFill>
          <a:latin typeface="+mn-lt"/>
          <a:ea typeface="+mn-ea"/>
          <a:cs typeface="+mn-cs"/>
        </a:defRPr>
      </a:lvl2pPr>
      <a:lvl3pPr marL="963092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685" kern="1200">
          <a:solidFill>
            <a:schemeClr val="tx1"/>
          </a:solidFill>
          <a:latin typeface="+mn-lt"/>
          <a:ea typeface="+mn-ea"/>
          <a:cs typeface="+mn-cs"/>
        </a:defRPr>
      </a:lvl3pPr>
      <a:lvl4pPr marL="1348329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4pPr>
      <a:lvl5pPr marL="1733565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5pPr>
      <a:lvl6pPr marL="2118802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6pPr>
      <a:lvl7pPr marL="2504039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7pPr>
      <a:lvl8pPr marL="2889275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8pPr>
      <a:lvl9pPr marL="3274512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1pPr>
      <a:lvl2pPr marL="385237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770473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3pPr>
      <a:lvl4pPr marL="1155710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4pPr>
      <a:lvl5pPr marL="1540947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5pPr>
      <a:lvl6pPr marL="1926184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6pPr>
      <a:lvl7pPr marL="2311420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7pPr>
      <a:lvl8pPr marL="2696657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8pPr>
      <a:lvl9pPr marL="3081894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367D03-E539-134E-ABA8-9E3F63029EBD}"/>
              </a:ext>
            </a:extLst>
          </p:cNvPr>
          <p:cNvSpPr txBox="1"/>
          <p:nvPr/>
        </p:nvSpPr>
        <p:spPr>
          <a:xfrm>
            <a:off x="513763" y="101153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Heiti TC Medium" pitchFamily="2" charset="-128"/>
                <a:ea typeface="Heiti TC Medium" pitchFamily="2" charset="-128"/>
              </a:rPr>
              <a:t>骆驼大乱斗</a:t>
            </a:r>
            <a:endParaRPr lang="en-US" sz="2400" dirty="0"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53808-26BA-D545-B839-57FF3AF37668}"/>
              </a:ext>
            </a:extLst>
          </p:cNvPr>
          <p:cNvSpPr txBox="1"/>
          <p:nvPr/>
        </p:nvSpPr>
        <p:spPr>
          <a:xfrm>
            <a:off x="269306" y="527652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Heiti TC Medium" pitchFamily="2" charset="-128"/>
                <a:ea typeface="Heiti TC Medium" pitchFamily="2" charset="-128"/>
              </a:rPr>
              <a:t>LuotuoFighter</a:t>
            </a:r>
            <a:endParaRPr lang="en-US" sz="2400" dirty="0"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D25049-D142-9945-9A47-6A6332516F4E}"/>
              </a:ext>
            </a:extLst>
          </p:cNvPr>
          <p:cNvSpPr txBox="1"/>
          <p:nvPr/>
        </p:nvSpPr>
        <p:spPr>
          <a:xfrm>
            <a:off x="0" y="4333029"/>
            <a:ext cx="2751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Heiti TC Medium" pitchFamily="2" charset="-128"/>
                <a:ea typeface="Heiti TC Medium" pitchFamily="2" charset="-128"/>
              </a:rPr>
              <a:t>UGC</a:t>
            </a:r>
            <a:r>
              <a:rPr lang="zh-CN" altLang="en-US" sz="2400" dirty="0">
                <a:latin typeface="Heiti TC Medium" pitchFamily="2" charset="-128"/>
                <a:ea typeface="Heiti TC Medium" pitchFamily="2" charset="-128"/>
              </a:rPr>
              <a:t>角色生成战斗</a:t>
            </a:r>
            <a:endParaRPr lang="en-US" sz="2400" dirty="0"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9AA47F2-1533-1346-821B-61E762E5C569}"/>
              </a:ext>
            </a:extLst>
          </p:cNvPr>
          <p:cNvSpPr/>
          <p:nvPr/>
        </p:nvSpPr>
        <p:spPr>
          <a:xfrm rot="1409196">
            <a:off x="2741143" y="3162128"/>
            <a:ext cx="1720101" cy="307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63CC7E-892B-754B-B623-7D3081835ECD}"/>
              </a:ext>
            </a:extLst>
          </p:cNvPr>
          <p:cNvSpPr txBox="1"/>
          <p:nvPr/>
        </p:nvSpPr>
        <p:spPr>
          <a:xfrm>
            <a:off x="4544606" y="2005996"/>
            <a:ext cx="2464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Heiti TC Medium" pitchFamily="2" charset="-128"/>
                <a:ea typeface="Heiti TC Medium" pitchFamily="2" charset="-128"/>
              </a:rPr>
              <a:t>骆驼大乱斗</a:t>
            </a:r>
            <a:r>
              <a:rPr lang="en-US" altLang="zh-CN" sz="2400" dirty="0">
                <a:latin typeface="Heiti TC Medium" pitchFamily="2" charset="-128"/>
                <a:ea typeface="Heiti TC Medium" pitchFamily="2" charset="-128"/>
              </a:rPr>
              <a:t>-RPG</a:t>
            </a:r>
            <a:endParaRPr lang="en-US" sz="2400" dirty="0"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DFC8F9-9B02-9448-9074-297EA010A400}"/>
              </a:ext>
            </a:extLst>
          </p:cNvPr>
          <p:cNvSpPr txBox="1"/>
          <p:nvPr/>
        </p:nvSpPr>
        <p:spPr>
          <a:xfrm>
            <a:off x="4902558" y="1465061"/>
            <a:ext cx="1848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Heiti TC Medium" pitchFamily="2" charset="-128"/>
                <a:ea typeface="Heiti TC Medium" pitchFamily="2" charset="-128"/>
              </a:rPr>
              <a:t>LuotuoRPG</a:t>
            </a:r>
            <a:endParaRPr lang="en-US" sz="2400" dirty="0"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DC6759-2C4D-894D-B52F-037912F9C361}"/>
              </a:ext>
            </a:extLst>
          </p:cNvPr>
          <p:cNvSpPr txBox="1"/>
          <p:nvPr/>
        </p:nvSpPr>
        <p:spPr>
          <a:xfrm>
            <a:off x="4778644" y="5312933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iti TC Medium" pitchFamily="2" charset="-128"/>
                <a:ea typeface="Heiti TC Medium" pitchFamily="2" charset="-128"/>
              </a:rPr>
              <a:t>AIGC</a:t>
            </a:r>
            <a:r>
              <a:rPr lang="zh-CN" altLang="en-US" sz="2400" dirty="0">
                <a:latin typeface="Heiti TC Medium" pitchFamily="2" charset="-128"/>
                <a:ea typeface="Heiti TC Medium" pitchFamily="2" charset="-128"/>
              </a:rPr>
              <a:t>关卡生成</a:t>
            </a:r>
            <a:endParaRPr lang="en-US" sz="2400" dirty="0">
              <a:latin typeface="Heiti TC Medium" pitchFamily="2" charset="-128"/>
              <a:ea typeface="Heiti TC Medium" pitchFamily="2" charset="-128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D609FF0-9FDE-0E47-BFF5-D32C51BBBA86}"/>
              </a:ext>
            </a:extLst>
          </p:cNvPr>
          <p:cNvGrpSpPr/>
          <p:nvPr/>
        </p:nvGrpSpPr>
        <p:grpSpPr>
          <a:xfrm>
            <a:off x="1444662" y="200626"/>
            <a:ext cx="8209350" cy="8209350"/>
            <a:chOff x="1399535" y="69261"/>
            <a:chExt cx="9360238" cy="9360238"/>
          </a:xfrm>
        </p:grpSpPr>
        <p:sp>
          <p:nvSpPr>
            <p:cNvPr id="19" name="Block Arc 18">
              <a:extLst>
                <a:ext uri="{FF2B5EF4-FFF2-40B4-BE49-F238E27FC236}">
                  <a16:creationId xmlns:a16="http://schemas.microsoft.com/office/drawing/2014/main" id="{D8D872C1-388B-5442-AEDF-1CAA677C4532}"/>
                </a:ext>
              </a:extLst>
            </p:cNvPr>
            <p:cNvSpPr/>
            <p:nvPr/>
          </p:nvSpPr>
          <p:spPr>
            <a:xfrm rot="19082814">
              <a:off x="1399535" y="69261"/>
              <a:ext cx="9360238" cy="9360238"/>
            </a:xfrm>
            <a:prstGeom prst="blockArc">
              <a:avLst>
                <a:gd name="adj1" fmla="val 15821825"/>
                <a:gd name="adj2" fmla="val 21594089"/>
                <a:gd name="adj3" fmla="val 20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5EC2C4F3-5B2F-C046-87DE-4C40982B5C38}"/>
                </a:ext>
              </a:extLst>
            </p:cNvPr>
            <p:cNvSpPr/>
            <p:nvPr/>
          </p:nvSpPr>
          <p:spPr>
            <a:xfrm rot="2700000">
              <a:off x="9299933" y="1551996"/>
              <a:ext cx="485156" cy="3730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48C803C-B9D9-0141-B280-3B07CF3A8C2E}"/>
              </a:ext>
            </a:extLst>
          </p:cNvPr>
          <p:cNvSpPr txBox="1"/>
          <p:nvPr/>
        </p:nvSpPr>
        <p:spPr>
          <a:xfrm>
            <a:off x="8141791" y="20030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Heiti TC Medium" pitchFamily="2" charset="-128"/>
                <a:ea typeface="Heiti TC Medium" pitchFamily="2" charset="-128"/>
              </a:rPr>
              <a:t>修仙门派</a:t>
            </a:r>
            <a:endParaRPr lang="en-US" sz="2400" dirty="0"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99FD36-F15E-2B4B-BC17-3812B4A22570}"/>
              </a:ext>
            </a:extLst>
          </p:cNvPr>
          <p:cNvSpPr txBox="1"/>
          <p:nvPr/>
        </p:nvSpPr>
        <p:spPr>
          <a:xfrm>
            <a:off x="11119740" y="509204"/>
            <a:ext cx="1562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ea typeface="Heiti TC Medium" pitchFamily="2" charset="-128"/>
                <a:cs typeface="Times New Roman" panose="02020603050405020304" pitchFamily="18" charset="0"/>
              </a:rPr>
              <a:t>StoryTeller</a:t>
            </a:r>
            <a:endParaRPr lang="en-US" sz="2400" dirty="0">
              <a:latin typeface="Times New Roman" panose="02020603050405020304" pitchFamily="18" charset="0"/>
              <a:ea typeface="Heiti TC Medium" pitchFamily="2" charset="-128"/>
              <a:cs typeface="Times New Roman" panose="02020603050405020304" pitchFamily="18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D829080-32F4-C046-BDC7-E7CE0DCD10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530136" y="2545074"/>
            <a:ext cx="2690446" cy="2690446"/>
          </a:xfrm>
          <a:custGeom>
            <a:avLst/>
            <a:gdLst>
              <a:gd name="connsiteX0" fmla="*/ 448417 w 2690446"/>
              <a:gd name="connsiteY0" fmla="*/ 0 h 2690446"/>
              <a:gd name="connsiteX1" fmla="*/ 2242029 w 2690446"/>
              <a:gd name="connsiteY1" fmla="*/ 0 h 2690446"/>
              <a:gd name="connsiteX2" fmla="*/ 2690446 w 2690446"/>
              <a:gd name="connsiteY2" fmla="*/ 448417 h 2690446"/>
              <a:gd name="connsiteX3" fmla="*/ 2690446 w 2690446"/>
              <a:gd name="connsiteY3" fmla="*/ 2242029 h 2690446"/>
              <a:gd name="connsiteX4" fmla="*/ 2242029 w 2690446"/>
              <a:gd name="connsiteY4" fmla="*/ 2690446 h 2690446"/>
              <a:gd name="connsiteX5" fmla="*/ 448417 w 2690446"/>
              <a:gd name="connsiteY5" fmla="*/ 2690446 h 2690446"/>
              <a:gd name="connsiteX6" fmla="*/ 0 w 2690446"/>
              <a:gd name="connsiteY6" fmla="*/ 2242029 h 2690446"/>
              <a:gd name="connsiteX7" fmla="*/ 0 w 2690446"/>
              <a:gd name="connsiteY7" fmla="*/ 448417 h 2690446"/>
              <a:gd name="connsiteX8" fmla="*/ 448417 w 2690446"/>
              <a:gd name="connsiteY8" fmla="*/ 0 h 2690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0446" h="2690446">
                <a:moveTo>
                  <a:pt x="448417" y="0"/>
                </a:moveTo>
                <a:lnTo>
                  <a:pt x="2242029" y="0"/>
                </a:lnTo>
                <a:cubicBezTo>
                  <a:pt x="2489683" y="0"/>
                  <a:pt x="2690446" y="200763"/>
                  <a:pt x="2690446" y="448417"/>
                </a:cubicBezTo>
                <a:lnTo>
                  <a:pt x="2690446" y="2242029"/>
                </a:lnTo>
                <a:cubicBezTo>
                  <a:pt x="2690446" y="2489683"/>
                  <a:pt x="2489683" y="2690446"/>
                  <a:pt x="2242029" y="2690446"/>
                </a:cubicBezTo>
                <a:lnTo>
                  <a:pt x="448417" y="2690446"/>
                </a:lnTo>
                <a:cubicBezTo>
                  <a:pt x="200763" y="2690446"/>
                  <a:pt x="0" y="2489683"/>
                  <a:pt x="0" y="2242029"/>
                </a:cubicBezTo>
                <a:lnTo>
                  <a:pt x="0" y="448417"/>
                </a:lnTo>
                <a:cubicBezTo>
                  <a:pt x="0" y="200763"/>
                  <a:pt x="200763" y="0"/>
                  <a:pt x="448417" y="0"/>
                </a:cubicBezTo>
                <a:close/>
              </a:path>
            </a:pathLst>
          </a:cu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9F62931-B160-AC44-9D56-1B3E3F9A71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63" b="568"/>
          <a:stretch>
            <a:fillRect/>
          </a:stretch>
        </p:blipFill>
        <p:spPr>
          <a:xfrm>
            <a:off x="4502175" y="2553302"/>
            <a:ext cx="2690446" cy="2682218"/>
          </a:xfrm>
          <a:custGeom>
            <a:avLst/>
            <a:gdLst>
              <a:gd name="connsiteX0" fmla="*/ 254550 w 2690446"/>
              <a:gd name="connsiteY0" fmla="*/ 0 h 2682218"/>
              <a:gd name="connsiteX1" fmla="*/ 2435896 w 2690446"/>
              <a:gd name="connsiteY1" fmla="*/ 0 h 2682218"/>
              <a:gd name="connsiteX2" fmla="*/ 2491750 w 2690446"/>
              <a:gd name="connsiteY2" fmla="*/ 17338 h 2682218"/>
              <a:gd name="connsiteX3" fmla="*/ 2690446 w 2690446"/>
              <a:gd name="connsiteY3" fmla="*/ 317101 h 2682218"/>
              <a:gd name="connsiteX4" fmla="*/ 2690446 w 2690446"/>
              <a:gd name="connsiteY4" fmla="*/ 2356889 h 2682218"/>
              <a:gd name="connsiteX5" fmla="*/ 2365117 w 2690446"/>
              <a:gd name="connsiteY5" fmla="*/ 2682218 h 2682218"/>
              <a:gd name="connsiteX6" fmla="*/ 325329 w 2690446"/>
              <a:gd name="connsiteY6" fmla="*/ 2682218 h 2682218"/>
              <a:gd name="connsiteX7" fmla="*/ 0 w 2690446"/>
              <a:gd name="connsiteY7" fmla="*/ 2356889 h 2682218"/>
              <a:gd name="connsiteX8" fmla="*/ 0 w 2690446"/>
              <a:gd name="connsiteY8" fmla="*/ 317101 h 2682218"/>
              <a:gd name="connsiteX9" fmla="*/ 198697 w 2690446"/>
              <a:gd name="connsiteY9" fmla="*/ 17338 h 2682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0446" h="2682218">
                <a:moveTo>
                  <a:pt x="254550" y="0"/>
                </a:moveTo>
                <a:lnTo>
                  <a:pt x="2435896" y="0"/>
                </a:lnTo>
                <a:lnTo>
                  <a:pt x="2491750" y="17338"/>
                </a:lnTo>
                <a:cubicBezTo>
                  <a:pt x="2608515" y="66726"/>
                  <a:pt x="2690446" y="182346"/>
                  <a:pt x="2690446" y="317101"/>
                </a:cubicBezTo>
                <a:lnTo>
                  <a:pt x="2690446" y="2356889"/>
                </a:lnTo>
                <a:cubicBezTo>
                  <a:pt x="2690446" y="2536563"/>
                  <a:pt x="2544791" y="2682218"/>
                  <a:pt x="2365117" y="2682218"/>
                </a:cubicBezTo>
                <a:lnTo>
                  <a:pt x="325329" y="2682218"/>
                </a:lnTo>
                <a:cubicBezTo>
                  <a:pt x="145655" y="2682218"/>
                  <a:pt x="0" y="2536563"/>
                  <a:pt x="0" y="2356889"/>
                </a:cubicBezTo>
                <a:lnTo>
                  <a:pt x="0" y="317101"/>
                </a:lnTo>
                <a:cubicBezTo>
                  <a:pt x="0" y="182346"/>
                  <a:pt x="81931" y="66726"/>
                  <a:pt x="198697" y="17338"/>
                </a:cubicBez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FED90AC-B96B-2A4E-941A-C26ABCB6A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" t="775" r="3063" b="2545"/>
          <a:stretch>
            <a:fillRect/>
          </a:stretch>
        </p:blipFill>
        <p:spPr>
          <a:xfrm>
            <a:off x="30314" y="1544027"/>
            <a:ext cx="2690446" cy="2690446"/>
          </a:xfrm>
          <a:custGeom>
            <a:avLst/>
            <a:gdLst>
              <a:gd name="connsiteX0" fmla="*/ 325329 w 2690446"/>
              <a:gd name="connsiteY0" fmla="*/ 0 h 2690446"/>
              <a:gd name="connsiteX1" fmla="*/ 2365117 w 2690446"/>
              <a:gd name="connsiteY1" fmla="*/ 0 h 2690446"/>
              <a:gd name="connsiteX2" fmla="*/ 2690446 w 2690446"/>
              <a:gd name="connsiteY2" fmla="*/ 325329 h 2690446"/>
              <a:gd name="connsiteX3" fmla="*/ 2690446 w 2690446"/>
              <a:gd name="connsiteY3" fmla="*/ 2365117 h 2690446"/>
              <a:gd name="connsiteX4" fmla="*/ 2365117 w 2690446"/>
              <a:gd name="connsiteY4" fmla="*/ 2690446 h 2690446"/>
              <a:gd name="connsiteX5" fmla="*/ 325329 w 2690446"/>
              <a:gd name="connsiteY5" fmla="*/ 2690446 h 2690446"/>
              <a:gd name="connsiteX6" fmla="*/ 0 w 2690446"/>
              <a:gd name="connsiteY6" fmla="*/ 2365117 h 2690446"/>
              <a:gd name="connsiteX7" fmla="*/ 0 w 2690446"/>
              <a:gd name="connsiteY7" fmla="*/ 325329 h 2690446"/>
              <a:gd name="connsiteX8" fmla="*/ 325329 w 2690446"/>
              <a:gd name="connsiteY8" fmla="*/ 0 h 2690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0446" h="2690446">
                <a:moveTo>
                  <a:pt x="325329" y="0"/>
                </a:moveTo>
                <a:lnTo>
                  <a:pt x="2365117" y="0"/>
                </a:lnTo>
                <a:cubicBezTo>
                  <a:pt x="2544791" y="0"/>
                  <a:pt x="2690446" y="145655"/>
                  <a:pt x="2690446" y="325329"/>
                </a:cubicBezTo>
                <a:lnTo>
                  <a:pt x="2690446" y="2365117"/>
                </a:lnTo>
                <a:cubicBezTo>
                  <a:pt x="2690446" y="2544791"/>
                  <a:pt x="2544791" y="2690446"/>
                  <a:pt x="2365117" y="2690446"/>
                </a:cubicBezTo>
                <a:lnTo>
                  <a:pt x="325329" y="2690446"/>
                </a:lnTo>
                <a:cubicBezTo>
                  <a:pt x="145655" y="2690446"/>
                  <a:pt x="0" y="2544791"/>
                  <a:pt x="0" y="2365117"/>
                </a:cubicBezTo>
                <a:lnTo>
                  <a:pt x="0" y="325329"/>
                </a:lnTo>
                <a:cubicBezTo>
                  <a:pt x="0" y="145655"/>
                  <a:pt x="145655" y="0"/>
                  <a:pt x="325329" y="0"/>
                </a:cubicBezTo>
                <a:close/>
              </a:path>
            </a:pathLst>
          </a:custGeom>
          <a:ln w="38100"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EC82FB0-249F-6E47-8EA1-7C11611DC7A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053" b="3053"/>
          <a:stretch>
            <a:fillRect/>
          </a:stretch>
        </p:blipFill>
        <p:spPr>
          <a:xfrm>
            <a:off x="10555821" y="1011535"/>
            <a:ext cx="2690446" cy="2690446"/>
          </a:xfrm>
          <a:custGeom>
            <a:avLst/>
            <a:gdLst>
              <a:gd name="connsiteX0" fmla="*/ 325329 w 2690446"/>
              <a:gd name="connsiteY0" fmla="*/ 0 h 2690446"/>
              <a:gd name="connsiteX1" fmla="*/ 2365117 w 2690446"/>
              <a:gd name="connsiteY1" fmla="*/ 0 h 2690446"/>
              <a:gd name="connsiteX2" fmla="*/ 2690446 w 2690446"/>
              <a:gd name="connsiteY2" fmla="*/ 325329 h 2690446"/>
              <a:gd name="connsiteX3" fmla="*/ 2690446 w 2690446"/>
              <a:gd name="connsiteY3" fmla="*/ 2365117 h 2690446"/>
              <a:gd name="connsiteX4" fmla="*/ 2365117 w 2690446"/>
              <a:gd name="connsiteY4" fmla="*/ 2690446 h 2690446"/>
              <a:gd name="connsiteX5" fmla="*/ 325329 w 2690446"/>
              <a:gd name="connsiteY5" fmla="*/ 2690446 h 2690446"/>
              <a:gd name="connsiteX6" fmla="*/ 0 w 2690446"/>
              <a:gd name="connsiteY6" fmla="*/ 2365117 h 2690446"/>
              <a:gd name="connsiteX7" fmla="*/ 0 w 2690446"/>
              <a:gd name="connsiteY7" fmla="*/ 325329 h 2690446"/>
              <a:gd name="connsiteX8" fmla="*/ 325329 w 2690446"/>
              <a:gd name="connsiteY8" fmla="*/ 0 h 2690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0446" h="2690446">
                <a:moveTo>
                  <a:pt x="325329" y="0"/>
                </a:moveTo>
                <a:lnTo>
                  <a:pt x="2365117" y="0"/>
                </a:lnTo>
                <a:cubicBezTo>
                  <a:pt x="2544791" y="0"/>
                  <a:pt x="2690446" y="145655"/>
                  <a:pt x="2690446" y="325329"/>
                </a:cubicBezTo>
                <a:lnTo>
                  <a:pt x="2690446" y="2365117"/>
                </a:lnTo>
                <a:cubicBezTo>
                  <a:pt x="2690446" y="2544791"/>
                  <a:pt x="2544791" y="2690446"/>
                  <a:pt x="2365117" y="2690446"/>
                </a:cubicBezTo>
                <a:lnTo>
                  <a:pt x="325329" y="2690446"/>
                </a:lnTo>
                <a:cubicBezTo>
                  <a:pt x="145655" y="2690446"/>
                  <a:pt x="0" y="2544791"/>
                  <a:pt x="0" y="2365117"/>
                </a:cubicBezTo>
                <a:lnTo>
                  <a:pt x="0" y="325329"/>
                </a:lnTo>
                <a:cubicBezTo>
                  <a:pt x="0" y="145655"/>
                  <a:pt x="145655" y="0"/>
                  <a:pt x="32532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34126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21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Heiti TC Medium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李诚</dc:creator>
  <cp:lastModifiedBy>李诚</cp:lastModifiedBy>
  <cp:revision>8</cp:revision>
  <dcterms:created xsi:type="dcterms:W3CDTF">2023-10-12T07:29:48Z</dcterms:created>
  <dcterms:modified xsi:type="dcterms:W3CDTF">2023-10-14T06:57:16Z</dcterms:modified>
</cp:coreProperties>
</file>