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273088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2" pos="4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 showGuides="1">
      <p:cViewPr>
        <p:scale>
          <a:sx n="101" d="100"/>
          <a:sy n="101" d="100"/>
        </p:scale>
        <p:origin x="1208" y="1120"/>
      </p:cViewPr>
      <p:guideLst>
        <p:guide orient="horz" pos="1820"/>
        <p:guide pos="4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136" y="945695"/>
            <a:ext cx="9954816" cy="2011774"/>
          </a:xfrm>
        </p:spPr>
        <p:txBody>
          <a:bodyPr anchor="b"/>
          <a:lstStyle>
            <a:lvl1pPr algn="ctr">
              <a:defRPr sz="50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136" y="3035050"/>
            <a:ext cx="9954816" cy="1395133"/>
          </a:xfrm>
        </p:spPr>
        <p:txBody>
          <a:bodyPr/>
          <a:lstStyle>
            <a:lvl1pPr marL="0" indent="0" algn="ctr">
              <a:buNone/>
              <a:defRPr sz="2022"/>
            </a:lvl1pPr>
            <a:lvl2pPr marL="385237" indent="0" algn="ctr">
              <a:buNone/>
              <a:defRPr sz="1685"/>
            </a:lvl2pPr>
            <a:lvl3pPr marL="770473" indent="0" algn="ctr">
              <a:buNone/>
              <a:defRPr sz="1517"/>
            </a:lvl3pPr>
            <a:lvl4pPr marL="1155710" indent="0" algn="ctr">
              <a:buNone/>
              <a:defRPr sz="1348"/>
            </a:lvl4pPr>
            <a:lvl5pPr marL="1540947" indent="0" algn="ctr">
              <a:buNone/>
              <a:defRPr sz="1348"/>
            </a:lvl5pPr>
            <a:lvl6pPr marL="1926184" indent="0" algn="ctr">
              <a:buNone/>
              <a:defRPr sz="1348"/>
            </a:lvl6pPr>
            <a:lvl7pPr marL="2311420" indent="0" algn="ctr">
              <a:buNone/>
              <a:defRPr sz="1348"/>
            </a:lvl7pPr>
            <a:lvl8pPr marL="2696657" indent="0" algn="ctr">
              <a:buNone/>
              <a:defRPr sz="1348"/>
            </a:lvl8pPr>
            <a:lvl9pPr marL="3081894" indent="0" algn="ctr">
              <a:buNone/>
              <a:defRPr sz="13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4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8553" y="307651"/>
            <a:ext cx="2862010" cy="4897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525" y="307651"/>
            <a:ext cx="8420115" cy="4897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12" y="1440613"/>
            <a:ext cx="11448038" cy="2403695"/>
          </a:xfrm>
        </p:spPr>
        <p:txBody>
          <a:bodyPr anchor="b"/>
          <a:lstStyle>
            <a:lvl1pPr>
              <a:defRPr sz="50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612" y="3867048"/>
            <a:ext cx="11448038" cy="1264046"/>
          </a:xfrm>
        </p:spPr>
        <p:txBody>
          <a:bodyPr/>
          <a:lstStyle>
            <a:lvl1pPr marL="0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1pPr>
            <a:lvl2pPr marL="385237" indent="0">
              <a:buNone/>
              <a:defRPr sz="1685">
                <a:solidFill>
                  <a:schemeClr val="tx1">
                    <a:tint val="75000"/>
                  </a:schemeClr>
                </a:solidFill>
              </a:defRPr>
            </a:lvl2pPr>
            <a:lvl3pPr marL="77047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3pPr>
            <a:lvl4pPr marL="115571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4pPr>
            <a:lvl5pPr marL="154094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5pPr>
            <a:lvl6pPr marL="192618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6pPr>
            <a:lvl7pPr marL="2311420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7pPr>
            <a:lvl8pPr marL="2696657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8pPr>
            <a:lvl9pPr marL="3081894" indent="0">
              <a:buNone/>
              <a:defRPr sz="13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5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525" y="1538258"/>
            <a:ext cx="5641062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9501" y="1538258"/>
            <a:ext cx="5641062" cy="3666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54" y="307652"/>
            <a:ext cx="11448038" cy="1116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254" y="1416536"/>
            <a:ext cx="5615138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254" y="2110757"/>
            <a:ext cx="5615138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9501" y="1416536"/>
            <a:ext cx="5642791" cy="694222"/>
          </a:xfrm>
        </p:spPr>
        <p:txBody>
          <a:bodyPr anchor="b"/>
          <a:lstStyle>
            <a:lvl1pPr marL="0" indent="0">
              <a:buNone/>
              <a:defRPr sz="2022" b="1"/>
            </a:lvl1pPr>
            <a:lvl2pPr marL="385237" indent="0">
              <a:buNone/>
              <a:defRPr sz="1685" b="1"/>
            </a:lvl2pPr>
            <a:lvl3pPr marL="770473" indent="0">
              <a:buNone/>
              <a:defRPr sz="1517" b="1"/>
            </a:lvl3pPr>
            <a:lvl4pPr marL="1155710" indent="0">
              <a:buNone/>
              <a:defRPr sz="1348" b="1"/>
            </a:lvl4pPr>
            <a:lvl5pPr marL="1540947" indent="0">
              <a:buNone/>
              <a:defRPr sz="1348" b="1"/>
            </a:lvl5pPr>
            <a:lvl6pPr marL="1926184" indent="0">
              <a:buNone/>
              <a:defRPr sz="1348" b="1"/>
            </a:lvl6pPr>
            <a:lvl7pPr marL="2311420" indent="0">
              <a:buNone/>
              <a:defRPr sz="1348" b="1"/>
            </a:lvl7pPr>
            <a:lvl8pPr marL="2696657" indent="0">
              <a:buNone/>
              <a:defRPr sz="1348" b="1"/>
            </a:lvl8pPr>
            <a:lvl9pPr marL="3081894" indent="0">
              <a:buNone/>
              <a:defRPr sz="13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9501" y="2110757"/>
            <a:ext cx="5642791" cy="31046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6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4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6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54" y="385233"/>
            <a:ext cx="4280916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2791" y="831998"/>
            <a:ext cx="6719501" cy="4106480"/>
          </a:xfrm>
        </p:spPr>
        <p:txBody>
          <a:bodyPr/>
          <a:lstStyle>
            <a:lvl1pPr>
              <a:defRPr sz="2696"/>
            </a:lvl1pPr>
            <a:lvl2pPr>
              <a:defRPr sz="2359"/>
            </a:lvl2pPr>
            <a:lvl3pPr>
              <a:defRPr sz="2022"/>
            </a:lvl3pPr>
            <a:lvl4pPr>
              <a:defRPr sz="1685"/>
            </a:lvl4pPr>
            <a:lvl5pPr>
              <a:defRPr sz="1685"/>
            </a:lvl5pPr>
            <a:lvl6pPr>
              <a:defRPr sz="1685"/>
            </a:lvl6pPr>
            <a:lvl7pPr>
              <a:defRPr sz="1685"/>
            </a:lvl7pPr>
            <a:lvl8pPr>
              <a:defRPr sz="1685"/>
            </a:lvl8pPr>
            <a:lvl9pPr>
              <a:defRPr sz="16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254" y="1733550"/>
            <a:ext cx="4280916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7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254" y="385233"/>
            <a:ext cx="4280916" cy="1348317"/>
          </a:xfrm>
        </p:spPr>
        <p:txBody>
          <a:bodyPr anchor="b"/>
          <a:lstStyle>
            <a:lvl1pPr>
              <a:defRPr sz="2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2791" y="831998"/>
            <a:ext cx="6719501" cy="4106480"/>
          </a:xfrm>
        </p:spPr>
        <p:txBody>
          <a:bodyPr anchor="t"/>
          <a:lstStyle>
            <a:lvl1pPr marL="0" indent="0">
              <a:buNone/>
              <a:defRPr sz="2696"/>
            </a:lvl1pPr>
            <a:lvl2pPr marL="385237" indent="0">
              <a:buNone/>
              <a:defRPr sz="2359"/>
            </a:lvl2pPr>
            <a:lvl3pPr marL="770473" indent="0">
              <a:buNone/>
              <a:defRPr sz="2022"/>
            </a:lvl3pPr>
            <a:lvl4pPr marL="1155710" indent="0">
              <a:buNone/>
              <a:defRPr sz="1685"/>
            </a:lvl4pPr>
            <a:lvl5pPr marL="1540947" indent="0">
              <a:buNone/>
              <a:defRPr sz="1685"/>
            </a:lvl5pPr>
            <a:lvl6pPr marL="1926184" indent="0">
              <a:buNone/>
              <a:defRPr sz="1685"/>
            </a:lvl6pPr>
            <a:lvl7pPr marL="2311420" indent="0">
              <a:buNone/>
              <a:defRPr sz="1685"/>
            </a:lvl7pPr>
            <a:lvl8pPr marL="2696657" indent="0">
              <a:buNone/>
              <a:defRPr sz="1685"/>
            </a:lvl8pPr>
            <a:lvl9pPr marL="3081894" indent="0">
              <a:buNone/>
              <a:defRPr sz="16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254" y="1733550"/>
            <a:ext cx="4280916" cy="3211616"/>
          </a:xfrm>
        </p:spPr>
        <p:txBody>
          <a:bodyPr/>
          <a:lstStyle>
            <a:lvl1pPr marL="0" indent="0">
              <a:buNone/>
              <a:defRPr sz="1348"/>
            </a:lvl1pPr>
            <a:lvl2pPr marL="385237" indent="0">
              <a:buNone/>
              <a:defRPr sz="1180"/>
            </a:lvl2pPr>
            <a:lvl3pPr marL="770473" indent="0">
              <a:buNone/>
              <a:defRPr sz="1011"/>
            </a:lvl3pPr>
            <a:lvl4pPr marL="1155710" indent="0">
              <a:buNone/>
              <a:defRPr sz="843"/>
            </a:lvl4pPr>
            <a:lvl5pPr marL="1540947" indent="0">
              <a:buNone/>
              <a:defRPr sz="843"/>
            </a:lvl5pPr>
            <a:lvl6pPr marL="1926184" indent="0">
              <a:buNone/>
              <a:defRPr sz="843"/>
            </a:lvl6pPr>
            <a:lvl7pPr marL="2311420" indent="0">
              <a:buNone/>
              <a:defRPr sz="843"/>
            </a:lvl7pPr>
            <a:lvl8pPr marL="2696657" indent="0">
              <a:buNone/>
              <a:defRPr sz="843"/>
            </a:lvl8pPr>
            <a:lvl9pPr marL="3081894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6843-7B46-4B48-90D8-0DCFB1A5D23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525" y="307652"/>
            <a:ext cx="11448038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525" y="1538258"/>
            <a:ext cx="11448038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525" y="5355814"/>
            <a:ext cx="2986445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6843-7B46-4B48-90D8-0DCFB1A5D23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6711" y="5355814"/>
            <a:ext cx="4479667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4118" y="5355814"/>
            <a:ext cx="2986445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F66F-2AF2-2C42-9979-60067916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0473" rtl="0" eaLnBrk="1" latinLnBrk="0" hangingPunct="1">
        <a:lnSpc>
          <a:spcPct val="90000"/>
        </a:lnSpc>
        <a:spcBef>
          <a:spcPct val="0"/>
        </a:spcBef>
        <a:buNone/>
        <a:defRPr sz="37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618" indent="-192618" algn="l" defTabSz="770473" rtl="0" eaLnBrk="1" latinLnBrk="0" hangingPunct="1">
        <a:lnSpc>
          <a:spcPct val="90000"/>
        </a:lnSpc>
        <a:spcBef>
          <a:spcPts val="843"/>
        </a:spcBef>
        <a:buFont typeface="Arial" panose="020B0604020202020204" pitchFamily="34" charset="0"/>
        <a:buChar char="•"/>
        <a:defRPr sz="2359" kern="1200">
          <a:solidFill>
            <a:schemeClr val="tx1"/>
          </a:solidFill>
          <a:latin typeface="+mn-lt"/>
          <a:ea typeface="+mn-ea"/>
          <a:cs typeface="+mn-cs"/>
        </a:defRPr>
      </a:lvl1pPr>
      <a:lvl2pPr marL="57785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2022" kern="1200">
          <a:solidFill>
            <a:schemeClr val="tx1"/>
          </a:solidFill>
          <a:latin typeface="+mn-lt"/>
          <a:ea typeface="+mn-ea"/>
          <a:cs typeface="+mn-cs"/>
        </a:defRPr>
      </a:lvl2pPr>
      <a:lvl3pPr marL="96309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34832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73356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211880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504039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889275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274512" indent="-192618" algn="l" defTabSz="770473" rtl="0" eaLnBrk="1" latinLnBrk="0" hangingPunct="1">
        <a:lnSpc>
          <a:spcPct val="90000"/>
        </a:lnSpc>
        <a:spcBef>
          <a:spcPts val="421"/>
        </a:spcBef>
        <a:buFont typeface="Arial" panose="020B0604020202020204" pitchFamily="34" charset="0"/>
        <a:buChar char="•"/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1pPr>
      <a:lvl2pPr marL="38523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770473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3pPr>
      <a:lvl4pPr marL="115571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4pPr>
      <a:lvl5pPr marL="154094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5pPr>
      <a:lvl6pPr marL="192618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6pPr>
      <a:lvl7pPr marL="2311420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7pPr>
      <a:lvl8pPr marL="2696657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8pPr>
      <a:lvl9pPr marL="3081894" algn="l" defTabSz="770473" rtl="0" eaLnBrk="1" latinLnBrk="0" hangingPunct="1">
        <a:defRPr sz="1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367D03-E539-134E-ABA8-9E3F63029EBD}"/>
              </a:ext>
            </a:extLst>
          </p:cNvPr>
          <p:cNvSpPr txBox="1"/>
          <p:nvPr/>
        </p:nvSpPr>
        <p:spPr>
          <a:xfrm>
            <a:off x="513763" y="10115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Heiti TC Medium" pitchFamily="2" charset="-128"/>
                <a:ea typeface="Heiti TC Medium" pitchFamily="2" charset="-128"/>
              </a:rPr>
              <a:t>骆驼大乱斗</a:t>
            </a:r>
            <a:endParaRPr lang="en-US" sz="24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53808-26BA-D545-B839-57FF3AF37668}"/>
              </a:ext>
            </a:extLst>
          </p:cNvPr>
          <p:cNvSpPr txBox="1"/>
          <p:nvPr/>
        </p:nvSpPr>
        <p:spPr>
          <a:xfrm>
            <a:off x="269306" y="527652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Heiti TC Medium" pitchFamily="2" charset="-128"/>
                <a:ea typeface="Heiti TC Medium" pitchFamily="2" charset="-128"/>
              </a:rPr>
              <a:t>LuotuoFighter</a:t>
            </a:r>
            <a:endParaRPr lang="en-US" sz="24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25F9B94-7654-FC4B-A5A1-F5AE837A5C01}"/>
              </a:ext>
            </a:extLst>
          </p:cNvPr>
          <p:cNvSpPr/>
          <p:nvPr/>
        </p:nvSpPr>
        <p:spPr>
          <a:xfrm>
            <a:off x="30314" y="1544027"/>
            <a:ext cx="2690446" cy="2690446"/>
          </a:xfrm>
          <a:prstGeom prst="roundRect">
            <a:avLst>
              <a:gd name="adj" fmla="val 12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25049-D142-9945-9A47-6A6332516F4E}"/>
              </a:ext>
            </a:extLst>
          </p:cNvPr>
          <p:cNvSpPr txBox="1"/>
          <p:nvPr/>
        </p:nvSpPr>
        <p:spPr>
          <a:xfrm>
            <a:off x="0" y="4333029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Heiti TC Medium" pitchFamily="2" charset="-128"/>
                <a:ea typeface="Heiti TC Medium" pitchFamily="2" charset="-128"/>
              </a:rPr>
              <a:t>UGC</a:t>
            </a:r>
            <a:r>
              <a:rPr lang="zh-CN" altLang="en-US" sz="2400" dirty="0">
                <a:latin typeface="Heiti TC Medium" pitchFamily="2" charset="-128"/>
                <a:ea typeface="Heiti TC Medium" pitchFamily="2" charset="-128"/>
              </a:rPr>
              <a:t>角色生成战斗</a:t>
            </a:r>
            <a:endParaRPr lang="en-US" sz="24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9435E4-76A6-D742-BAF7-6DF2E7FAB6A2}"/>
              </a:ext>
            </a:extLst>
          </p:cNvPr>
          <p:cNvSpPr/>
          <p:nvPr/>
        </p:nvSpPr>
        <p:spPr>
          <a:xfrm>
            <a:off x="4481627" y="2545074"/>
            <a:ext cx="2690446" cy="2690446"/>
          </a:xfrm>
          <a:prstGeom prst="roundRect">
            <a:avLst>
              <a:gd name="adj" fmla="val 12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9AA47F2-1533-1346-821B-61E762E5C569}"/>
              </a:ext>
            </a:extLst>
          </p:cNvPr>
          <p:cNvSpPr/>
          <p:nvPr/>
        </p:nvSpPr>
        <p:spPr>
          <a:xfrm rot="1409196">
            <a:off x="2741143" y="3162128"/>
            <a:ext cx="1720101" cy="30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CC7E-892B-754B-B623-7D3081835ECD}"/>
              </a:ext>
            </a:extLst>
          </p:cNvPr>
          <p:cNvSpPr txBox="1"/>
          <p:nvPr/>
        </p:nvSpPr>
        <p:spPr>
          <a:xfrm>
            <a:off x="4544606" y="2005996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Heiti TC Medium" pitchFamily="2" charset="-128"/>
                <a:ea typeface="Heiti TC Medium" pitchFamily="2" charset="-128"/>
              </a:rPr>
              <a:t>骆驼大乱斗</a:t>
            </a:r>
            <a:r>
              <a:rPr lang="en-US" altLang="zh-CN" sz="2400" dirty="0">
                <a:latin typeface="Heiti TC Medium" pitchFamily="2" charset="-128"/>
                <a:ea typeface="Heiti TC Medium" pitchFamily="2" charset="-128"/>
              </a:rPr>
              <a:t>-RPG</a:t>
            </a:r>
            <a:endParaRPr lang="en-US" sz="24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DFC8F9-9B02-9448-9074-297EA010A400}"/>
              </a:ext>
            </a:extLst>
          </p:cNvPr>
          <p:cNvSpPr txBox="1"/>
          <p:nvPr/>
        </p:nvSpPr>
        <p:spPr>
          <a:xfrm>
            <a:off x="4902558" y="1465061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Heiti TC Medium" pitchFamily="2" charset="-128"/>
                <a:ea typeface="Heiti TC Medium" pitchFamily="2" charset="-128"/>
              </a:rPr>
              <a:t>LuotuoRPG</a:t>
            </a:r>
            <a:endParaRPr lang="en-US" sz="24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C6759-2C4D-894D-B52F-037912F9C361}"/>
              </a:ext>
            </a:extLst>
          </p:cNvPr>
          <p:cNvSpPr txBox="1"/>
          <p:nvPr/>
        </p:nvSpPr>
        <p:spPr>
          <a:xfrm>
            <a:off x="4778644" y="5312933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iti TC Medium" pitchFamily="2" charset="-128"/>
                <a:ea typeface="Heiti TC Medium" pitchFamily="2" charset="-128"/>
              </a:rPr>
              <a:t>AIGC</a:t>
            </a:r>
            <a:r>
              <a:rPr lang="zh-CN" altLang="en-US" sz="2400" dirty="0">
                <a:latin typeface="Heiti TC Medium" pitchFamily="2" charset="-128"/>
                <a:ea typeface="Heiti TC Medium" pitchFamily="2" charset="-128"/>
              </a:rPr>
              <a:t>关卡生成</a:t>
            </a:r>
            <a:endParaRPr lang="en-US" sz="2400" dirty="0">
              <a:latin typeface="Heiti TC Medium" pitchFamily="2" charset="-128"/>
              <a:ea typeface="Heiti TC Medium" pitchFamily="2" charset="-128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609FF0-9FDE-0E47-BFF5-D32C51BBBA86}"/>
              </a:ext>
            </a:extLst>
          </p:cNvPr>
          <p:cNvGrpSpPr/>
          <p:nvPr/>
        </p:nvGrpSpPr>
        <p:grpSpPr>
          <a:xfrm>
            <a:off x="1444662" y="200626"/>
            <a:ext cx="8209350" cy="8209350"/>
            <a:chOff x="1399535" y="69261"/>
            <a:chExt cx="9360238" cy="9360238"/>
          </a:xfrm>
        </p:grpSpPr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D8D872C1-388B-5442-AEDF-1CAA677C4532}"/>
                </a:ext>
              </a:extLst>
            </p:cNvPr>
            <p:cNvSpPr/>
            <p:nvPr/>
          </p:nvSpPr>
          <p:spPr>
            <a:xfrm rot="19082814">
              <a:off x="1399535" y="69261"/>
              <a:ext cx="9360238" cy="9360238"/>
            </a:xfrm>
            <a:prstGeom prst="blockArc">
              <a:avLst>
                <a:gd name="adj1" fmla="val 15821825"/>
                <a:gd name="adj2" fmla="val 21594089"/>
                <a:gd name="adj3" fmla="val 20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5EC2C4F3-5B2F-C046-87DE-4C40982B5C38}"/>
                </a:ext>
              </a:extLst>
            </p:cNvPr>
            <p:cNvSpPr/>
            <p:nvPr/>
          </p:nvSpPr>
          <p:spPr>
            <a:xfrm rot="2700000">
              <a:off x="9299933" y="1551996"/>
              <a:ext cx="485156" cy="3730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F2EFDFC-8767-EB46-9A93-2AD9EE8D4BCA}"/>
              </a:ext>
            </a:extLst>
          </p:cNvPr>
          <p:cNvSpPr/>
          <p:nvPr/>
        </p:nvSpPr>
        <p:spPr>
          <a:xfrm>
            <a:off x="7507312" y="2545074"/>
            <a:ext cx="2690446" cy="2690446"/>
          </a:xfrm>
          <a:prstGeom prst="roundRect">
            <a:avLst>
              <a:gd name="adj" fmla="val 12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8C803C-B9D9-0141-B280-3B07CF3A8C2E}"/>
              </a:ext>
            </a:extLst>
          </p:cNvPr>
          <p:cNvSpPr txBox="1"/>
          <p:nvPr/>
        </p:nvSpPr>
        <p:spPr>
          <a:xfrm>
            <a:off x="8141791" y="20030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Heiti TC Medium" pitchFamily="2" charset="-128"/>
                <a:ea typeface="Heiti TC Medium" pitchFamily="2" charset="-128"/>
              </a:rPr>
              <a:t>修仙门派</a:t>
            </a:r>
            <a:endParaRPr lang="en-US" sz="24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994E047-5D83-3D4F-8E46-F4BE15D60D94}"/>
              </a:ext>
            </a:extLst>
          </p:cNvPr>
          <p:cNvSpPr/>
          <p:nvPr/>
        </p:nvSpPr>
        <p:spPr>
          <a:xfrm>
            <a:off x="10555821" y="1011535"/>
            <a:ext cx="2690446" cy="2690446"/>
          </a:xfrm>
          <a:prstGeom prst="roundRect">
            <a:avLst>
              <a:gd name="adj" fmla="val 12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99FD36-F15E-2B4B-BC17-3812B4A22570}"/>
              </a:ext>
            </a:extLst>
          </p:cNvPr>
          <p:cNvSpPr txBox="1"/>
          <p:nvPr/>
        </p:nvSpPr>
        <p:spPr>
          <a:xfrm>
            <a:off x="11119740" y="509204"/>
            <a:ext cx="1562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ea typeface="Heiti TC Medium" pitchFamily="2" charset="-128"/>
                <a:cs typeface="Times New Roman" panose="02020603050405020304" pitchFamily="18" charset="0"/>
              </a:rPr>
              <a:t>StoryTeller</a:t>
            </a:r>
            <a:endParaRPr lang="en-US" sz="2400" dirty="0">
              <a:latin typeface="Times New Roman" panose="02020603050405020304" pitchFamily="18" charset="0"/>
              <a:ea typeface="Heiti TC Medium" pitchFamily="2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2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21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Heiti TC Medium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李诚</dc:creator>
  <cp:lastModifiedBy>李诚</cp:lastModifiedBy>
  <cp:revision>2</cp:revision>
  <dcterms:created xsi:type="dcterms:W3CDTF">2023-10-12T07:29:48Z</dcterms:created>
  <dcterms:modified xsi:type="dcterms:W3CDTF">2023-10-12T07:40:14Z</dcterms:modified>
</cp:coreProperties>
</file>