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7202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112" d="100"/>
          <a:sy n="112" d="100"/>
        </p:scale>
        <p:origin x="1984" y="1424"/>
      </p:cViewPr>
      <p:guideLst>
        <p:guide orient="horz" pos="1361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706933"/>
            <a:ext cx="72901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268784"/>
            <a:ext cx="72901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29978"/>
            <a:ext cx="209593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29978"/>
            <a:ext cx="6166292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076898"/>
            <a:ext cx="838372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890725"/>
            <a:ext cx="838372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149890"/>
            <a:ext cx="4131112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149890"/>
            <a:ext cx="4131112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29978"/>
            <a:ext cx="8383727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058899"/>
            <a:ext cx="41121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577849"/>
            <a:ext cx="411212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058899"/>
            <a:ext cx="413237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577849"/>
            <a:ext cx="413237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621941"/>
            <a:ext cx="492088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621941"/>
            <a:ext cx="492088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29978"/>
            <a:ext cx="838372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149890"/>
            <a:ext cx="838372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8AF5-DAE0-D045-A582-02445FDE4DB0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003618"/>
            <a:ext cx="32805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245A-12DF-3149-97E3-A4D41754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E06F96-9F29-1344-97CE-1B31838C6068}"/>
              </a:ext>
            </a:extLst>
          </p:cNvPr>
          <p:cNvSpPr/>
          <p:nvPr/>
        </p:nvSpPr>
        <p:spPr>
          <a:xfrm>
            <a:off x="0" y="80010"/>
            <a:ext cx="2937510" cy="413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战斗记录展示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20E61D-86D9-2044-B795-0A713159B5D5}"/>
              </a:ext>
            </a:extLst>
          </p:cNvPr>
          <p:cNvSpPr/>
          <p:nvPr/>
        </p:nvSpPr>
        <p:spPr>
          <a:xfrm>
            <a:off x="3347085" y="80010"/>
            <a:ext cx="2937510" cy="413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战斗记录展示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23A8CA-E5EA-8549-A8F4-1363DE2DEE1F}"/>
              </a:ext>
            </a:extLst>
          </p:cNvPr>
          <p:cNvSpPr/>
          <p:nvPr/>
        </p:nvSpPr>
        <p:spPr>
          <a:xfrm>
            <a:off x="6694170" y="80010"/>
            <a:ext cx="2937510" cy="413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战斗记录展示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3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2023-10-13T01:03:26Z</dcterms:created>
  <dcterms:modified xsi:type="dcterms:W3CDTF">2023-10-13T01:04:48Z</dcterms:modified>
</cp:coreProperties>
</file>