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4760575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 userDrawn="1">
          <p15:clr>
            <a:srgbClr val="A4A3A4"/>
          </p15:clr>
        </p15:guide>
        <p15:guide id="2" pos="46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 showGuides="1">
      <p:cViewPr>
        <p:scale>
          <a:sx n="74" d="100"/>
          <a:sy n="74" d="100"/>
        </p:scale>
        <p:origin x="1960" y="2184"/>
      </p:cViewPr>
      <p:guideLst>
        <p:guide orient="horz" pos="1021"/>
        <p:guide pos="46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5072" y="530264"/>
            <a:ext cx="11070431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5072" y="1701796"/>
            <a:ext cx="11070431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3230-C0C0-F64A-AAD0-4FDC94809F53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DAC3-64FB-ED45-A128-E799335E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1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3230-C0C0-F64A-AAD0-4FDC94809F53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DAC3-64FB-ED45-A128-E799335E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0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63036" y="172505"/>
            <a:ext cx="3182749" cy="2745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4789" y="172505"/>
            <a:ext cx="9363740" cy="2745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3230-C0C0-F64A-AAD0-4FDC94809F53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DAC3-64FB-ED45-A128-E799335E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1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3230-C0C0-F64A-AAD0-4FDC94809F53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DAC3-64FB-ED45-A128-E799335E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102" y="807773"/>
            <a:ext cx="12730996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102" y="2168309"/>
            <a:ext cx="1273099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3230-C0C0-F64A-AAD0-4FDC94809F53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DAC3-64FB-ED45-A128-E799335E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7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4790" y="862523"/>
            <a:ext cx="6273244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72541" y="862523"/>
            <a:ext cx="6273244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3230-C0C0-F64A-AAD0-4FDC94809F53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DAC3-64FB-ED45-A128-E799335E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2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712" y="172505"/>
            <a:ext cx="12730996" cy="62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712" y="794272"/>
            <a:ext cx="6244415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6712" y="1183532"/>
            <a:ext cx="6244415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72541" y="794272"/>
            <a:ext cx="627516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72541" y="1183532"/>
            <a:ext cx="6275167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3230-C0C0-F64A-AAD0-4FDC94809F53}" type="datetimeFigureOut">
              <a:rPr lang="en-US" smtClean="0"/>
              <a:t>4/23/23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DAC3-64FB-ED45-A128-E799335E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8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3230-C0C0-F64A-AAD0-4FDC94809F53}" type="datetimeFigureOut">
              <a:rPr lang="en-US" smtClean="0"/>
              <a:t>4/23/23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DAC3-64FB-ED45-A128-E799335E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5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3230-C0C0-F64A-AAD0-4FDC94809F53}" type="datetimeFigureOut">
              <a:rPr lang="en-US" smtClean="0"/>
              <a:t>4/23/23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DAC3-64FB-ED45-A128-E799335E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4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713" y="216006"/>
            <a:ext cx="4760669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5167" y="466513"/>
            <a:ext cx="7472541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713" y="972026"/>
            <a:ext cx="4760669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3230-C0C0-F64A-AAD0-4FDC94809F53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DAC3-64FB-ED45-A128-E799335E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5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713" y="216006"/>
            <a:ext cx="4760669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75167" y="466513"/>
            <a:ext cx="7472541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713" y="972026"/>
            <a:ext cx="4760669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3230-C0C0-F64A-AAD0-4FDC94809F53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DAC3-64FB-ED45-A128-E799335E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8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4790" y="172505"/>
            <a:ext cx="1273099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4790" y="862523"/>
            <a:ext cx="1273099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4790" y="3003082"/>
            <a:ext cx="332112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53230-C0C0-F64A-AAD0-4FDC94809F53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9441" y="3003082"/>
            <a:ext cx="498169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24656" y="3003082"/>
            <a:ext cx="332112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2DAC3-64FB-ED45-A128-E799335E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3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5D8612-948C-294C-B4AF-6DE71B96B2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843" b="19441"/>
          <a:stretch>
            <a:fillRect/>
          </a:stretch>
        </p:blipFill>
        <p:spPr>
          <a:xfrm>
            <a:off x="0" y="192606"/>
            <a:ext cx="2877671" cy="2856464"/>
          </a:xfrm>
          <a:custGeom>
            <a:avLst/>
            <a:gdLst>
              <a:gd name="connsiteX0" fmla="*/ 2203240 w 5277169"/>
              <a:gd name="connsiteY0" fmla="*/ 0 h 5238279"/>
              <a:gd name="connsiteX1" fmla="*/ 3073930 w 5277169"/>
              <a:gd name="connsiteY1" fmla="*/ 0 h 5238279"/>
              <a:gd name="connsiteX2" fmla="*/ 3170352 w 5277169"/>
              <a:gd name="connsiteY2" fmla="*/ 14716 h 5238279"/>
              <a:gd name="connsiteX3" fmla="*/ 5263547 w 5277169"/>
              <a:gd name="connsiteY3" fmla="*/ 2329914 h 5238279"/>
              <a:gd name="connsiteX4" fmla="*/ 5277169 w 5277169"/>
              <a:gd name="connsiteY4" fmla="*/ 2599675 h 5238279"/>
              <a:gd name="connsiteX5" fmla="*/ 5277169 w 5277169"/>
              <a:gd name="connsiteY5" fmla="*/ 2599714 h 5238279"/>
              <a:gd name="connsiteX6" fmla="*/ 5263547 w 5277169"/>
              <a:gd name="connsiteY6" fmla="*/ 2869474 h 5238279"/>
              <a:gd name="connsiteX7" fmla="*/ 2638585 w 5277169"/>
              <a:gd name="connsiteY7" fmla="*/ 5238279 h 5238279"/>
              <a:gd name="connsiteX8" fmla="*/ 0 w 5277169"/>
              <a:gd name="connsiteY8" fmla="*/ 2599694 h 5238279"/>
              <a:gd name="connsiteX9" fmla="*/ 2106818 w 5277169"/>
              <a:gd name="connsiteY9" fmla="*/ 14716 h 5238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77169" h="5238279">
                <a:moveTo>
                  <a:pt x="2203240" y="0"/>
                </a:moveTo>
                <a:lnTo>
                  <a:pt x="3073930" y="0"/>
                </a:lnTo>
                <a:lnTo>
                  <a:pt x="3170352" y="14716"/>
                </a:lnTo>
                <a:cubicBezTo>
                  <a:pt x="4286828" y="243180"/>
                  <a:pt x="5146442" y="1176795"/>
                  <a:pt x="5263547" y="2329914"/>
                </a:cubicBezTo>
                <a:lnTo>
                  <a:pt x="5277169" y="2599675"/>
                </a:lnTo>
                <a:lnTo>
                  <a:pt x="5277169" y="2599714"/>
                </a:lnTo>
                <a:lnTo>
                  <a:pt x="5263547" y="2869474"/>
                </a:lnTo>
                <a:cubicBezTo>
                  <a:pt x="5128425" y="4199997"/>
                  <a:pt x="4004757" y="5238279"/>
                  <a:pt x="2638585" y="5238279"/>
                </a:cubicBezTo>
                <a:cubicBezTo>
                  <a:pt x="1181335" y="5238279"/>
                  <a:pt x="0" y="4056944"/>
                  <a:pt x="0" y="2599694"/>
                </a:cubicBezTo>
                <a:cubicBezTo>
                  <a:pt x="0" y="1324601"/>
                  <a:pt x="904460" y="260754"/>
                  <a:pt x="2106818" y="14716"/>
                </a:cubicBezTo>
                <a:close/>
              </a:path>
            </a:pathLst>
          </a:custGeom>
          <a:effectLst>
            <a:softEdge rad="762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C9C8B9-1DEE-A04E-A263-8B615CBBEA76}"/>
              </a:ext>
            </a:extLst>
          </p:cNvPr>
          <p:cNvSpPr txBox="1"/>
          <p:nvPr/>
        </p:nvSpPr>
        <p:spPr>
          <a:xfrm>
            <a:off x="3904881" y="1706044"/>
            <a:ext cx="23198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</a:rPr>
              <a:t>Co</a:t>
            </a:r>
            <a:r>
              <a:rPr lang="en-US" sz="7200" dirty="0" err="1">
                <a:solidFill>
                  <a:schemeClr val="accent2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</a:rPr>
              <a:t>Q</a:t>
            </a:r>
            <a:r>
              <a:rPr lang="en-US" sz="7200" dirty="0" err="1">
                <a:solidFill>
                  <a:schemeClr val="accent1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</a:rPr>
              <a:t>A</a:t>
            </a:r>
            <a:endParaRPr lang="en-US" sz="7200" dirty="0">
              <a:solidFill>
                <a:schemeClr val="accent1"/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9470C7-7541-654D-9043-CD8254CCC3CD}"/>
              </a:ext>
            </a:extLst>
          </p:cNvPr>
          <p:cNvSpPr txBox="1"/>
          <p:nvPr/>
        </p:nvSpPr>
        <p:spPr>
          <a:xfrm>
            <a:off x="3037656" y="137230"/>
            <a:ext cx="31870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</a:rPr>
              <a:t>骆驼</a:t>
            </a:r>
            <a:r>
              <a:rPr lang="en-US" altLang="zh-CN" sz="7200" dirty="0">
                <a:solidFill>
                  <a:schemeClr val="accent2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</a:rPr>
              <a:t>Q</a:t>
            </a:r>
            <a:r>
              <a:rPr lang="en-US" altLang="zh-CN" sz="7200" dirty="0">
                <a:solidFill>
                  <a:schemeClr val="accent1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</a:rPr>
              <a:t>A</a:t>
            </a:r>
            <a:endParaRPr lang="en-US" sz="7200" dirty="0">
              <a:solidFill>
                <a:schemeClr val="accent1"/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C6AE0-EABC-1F45-AB09-CE269DF64AC8}"/>
              </a:ext>
            </a:extLst>
          </p:cNvPr>
          <p:cNvSpPr txBox="1"/>
          <p:nvPr/>
        </p:nvSpPr>
        <p:spPr>
          <a:xfrm>
            <a:off x="8763000" y="268660"/>
            <a:ext cx="5749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我说道，“爸爸，你走吧。”他望车外看了看，说，“我买几个橘子去。你就在此地，不要走动。”我看那边月台的栅栏外有几个卖东西的等着顾客。走到那边月台，</a:t>
            </a:r>
            <a:r>
              <a:rPr lang="en-US" altLang="zh-CN" dirty="0"/>
              <a:t>……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F759F7-3EB1-9F4E-A664-3D9EBFCEEC7E}"/>
              </a:ext>
            </a:extLst>
          </p:cNvPr>
          <p:cNvSpPr txBox="1"/>
          <p:nvPr/>
        </p:nvSpPr>
        <p:spPr>
          <a:xfrm>
            <a:off x="7514059" y="60721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文本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0B7B6-D6AB-984F-9DC3-1FED8A1F088F}"/>
              </a:ext>
            </a:extLst>
          </p:cNvPr>
          <p:cNvSpPr txBox="1"/>
          <p:nvPr/>
        </p:nvSpPr>
        <p:spPr>
          <a:xfrm>
            <a:off x="7514058" y="174435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问题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78711F-A3F2-9542-A13E-A1485DC4E830}"/>
              </a:ext>
            </a:extLst>
          </p:cNvPr>
          <p:cNvSpPr txBox="1"/>
          <p:nvPr/>
        </p:nvSpPr>
        <p:spPr>
          <a:xfrm>
            <a:off x="8763000" y="1821296"/>
            <a:ext cx="574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爸爸去买什么了？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99FDB-9941-1742-90FF-56A32FE3AC1D}"/>
              </a:ext>
            </a:extLst>
          </p:cNvPr>
          <p:cNvSpPr txBox="1"/>
          <p:nvPr/>
        </p:nvSpPr>
        <p:spPr>
          <a:xfrm>
            <a:off x="7514057" y="226757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</a:rPr>
              <a:t>回答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8BEC9C-84F0-3143-831C-0AC2859B3372}"/>
              </a:ext>
            </a:extLst>
          </p:cNvPr>
          <p:cNvSpPr txBox="1"/>
          <p:nvPr/>
        </p:nvSpPr>
        <p:spPr>
          <a:xfrm>
            <a:off x="8763000" y="2344516"/>
            <a:ext cx="574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橘子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D3181B-23F0-BC4C-A963-5A70B303206A}"/>
              </a:ext>
            </a:extLst>
          </p:cNvPr>
          <p:cNvCxnSpPr>
            <a:cxnSpLocks/>
          </p:cNvCxnSpPr>
          <p:nvPr/>
        </p:nvCxnSpPr>
        <p:spPr>
          <a:xfrm>
            <a:off x="6987395" y="129861"/>
            <a:ext cx="0" cy="2934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732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76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李诚</dc:creator>
  <cp:lastModifiedBy>李诚</cp:lastModifiedBy>
  <cp:revision>1</cp:revision>
  <dcterms:created xsi:type="dcterms:W3CDTF">2023-04-23T00:49:37Z</dcterms:created>
  <dcterms:modified xsi:type="dcterms:W3CDTF">2023-04-23T00:51:53Z</dcterms:modified>
</cp:coreProperties>
</file>