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6" r:id="rId3"/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Carter One"/>
      <p:regular r:id="rId16"/>
    </p:embeddedFont>
    <p:embeddedFont>
      <p:font typeface="Open Sans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OpenSans-regular.fntdata"/><Relationship Id="rId16" Type="http://schemas.openxmlformats.org/officeDocument/2006/relationships/font" Target="fonts/CarterOne-regular.fntdata"/><Relationship Id="rId19" Type="http://schemas.openxmlformats.org/officeDocument/2006/relationships/font" Target="fonts/OpenSans-italic.fntdata"/><Relationship Id="rId18" Type="http://schemas.openxmlformats.org/officeDocument/2006/relationships/font" Target="fonts/OpenSans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9b3ee33e3b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9b3ee33e3b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bf272133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bf272133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bf2721336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bf2721336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9b3ee33e3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9b3ee33e3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c09b08bcc4_7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c09b08bcc4_7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9b3ee33e3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9b3ee33e3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bf27213365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bf27213365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9b3ee33e3b_0_4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9b3ee33e3b_0_4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9b3ee33e3b_0_4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9b3ee33e3b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4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4.png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4.png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948350" y="1103100"/>
            <a:ext cx="7160670" cy="2937280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1647750" y="1417475"/>
            <a:ext cx="5848500" cy="18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2552725" y="3284425"/>
            <a:ext cx="4038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1"/>
          <p:cNvSpPr/>
          <p:nvPr/>
        </p:nvSpPr>
        <p:spPr>
          <a:xfrm>
            <a:off x="2239925" y="3371849"/>
            <a:ext cx="4664160" cy="1419239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2689200" y="3609964"/>
            <a:ext cx="3765600" cy="9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100">
                <a:latin typeface="Carter One"/>
                <a:ea typeface="Carter One"/>
                <a:cs typeface="Carter One"/>
                <a:sym typeface="Carter One"/>
              </a:defRPr>
            </a:lvl1pPr>
          </a:lstStyle>
          <a:p/>
        </p:txBody>
      </p:sp>
      <p:sp>
        <p:nvSpPr>
          <p:cNvPr id="63" name="Google Shape;63;p11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2pPr>
            <a:lvl3pPr lvl="2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3pPr>
            <a:lvl4pPr lvl="3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4pPr>
            <a:lvl5pPr lvl="4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5pPr>
            <a:lvl6pPr lvl="5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6pPr>
            <a:lvl7pPr lvl="6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7pPr>
            <a:lvl8pPr lvl="7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8pPr>
            <a:lvl9pPr lvl="8">
              <a:buNone/>
              <a:defRPr>
                <a:latin typeface="Carter One"/>
                <a:ea typeface="Carter One"/>
                <a:cs typeface="Carter One"/>
                <a:sym typeface="Carter On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/>
          <p:nvPr/>
        </p:nvSpPr>
        <p:spPr>
          <a:xfrm>
            <a:off x="1000108" y="1397789"/>
            <a:ext cx="7143783" cy="2347923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2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2"/>
          <p:cNvSpPr txBox="1"/>
          <p:nvPr>
            <p:ph hasCustomPrompt="1" type="title"/>
          </p:nvPr>
        </p:nvSpPr>
        <p:spPr>
          <a:xfrm>
            <a:off x="1519200" y="1819294"/>
            <a:ext cx="61056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2038350" y="2990306"/>
            <a:ext cx="50673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76239" y="1103100"/>
            <a:ext cx="8191521" cy="3421297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/>
          <p:nvPr/>
        </p:nvSpPr>
        <p:spPr>
          <a:xfrm rot="5400000">
            <a:off x="3171423" y="2740749"/>
            <a:ext cx="2801153" cy="19780"/>
          </a:xfrm>
          <a:custGeom>
            <a:rect b="b" l="l" r="r" t="t"/>
            <a:pathLst>
              <a:path extrusionOk="0" h="798" w="263700">
                <a:moveTo>
                  <a:pt x="572" y="0"/>
                </a:moveTo>
                <a:cubicBezTo>
                  <a:pt x="0" y="0"/>
                  <a:pt x="0" y="798"/>
                  <a:pt x="572" y="798"/>
                </a:cubicBezTo>
                <a:lnTo>
                  <a:pt x="263128" y="798"/>
                </a:lnTo>
                <a:cubicBezTo>
                  <a:pt x="263700" y="798"/>
                  <a:pt x="263700" y="0"/>
                  <a:pt x="2631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4"/>
          <p:cNvSpPr txBox="1"/>
          <p:nvPr>
            <p:ph type="title"/>
          </p:nvPr>
        </p:nvSpPr>
        <p:spPr>
          <a:xfrm>
            <a:off x="533450" y="540000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8" name="Google Shape;78;p14"/>
          <p:cNvSpPr txBox="1"/>
          <p:nvPr>
            <p:ph idx="1" type="subTitle"/>
          </p:nvPr>
        </p:nvSpPr>
        <p:spPr>
          <a:xfrm>
            <a:off x="1391100" y="316481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9" name="Google Shape;79;p14"/>
          <p:cNvSpPr txBox="1"/>
          <p:nvPr>
            <p:ph idx="2" type="subTitle"/>
          </p:nvPr>
        </p:nvSpPr>
        <p:spPr>
          <a:xfrm>
            <a:off x="5246700" y="316481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0" name="Google Shape;80;p14"/>
          <p:cNvSpPr txBox="1"/>
          <p:nvPr>
            <p:ph idx="3" type="subTitle"/>
          </p:nvPr>
        </p:nvSpPr>
        <p:spPr>
          <a:xfrm>
            <a:off x="1391100" y="16096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1" name="Google Shape;81;p14"/>
          <p:cNvSpPr txBox="1"/>
          <p:nvPr>
            <p:ph idx="4" type="subTitle"/>
          </p:nvPr>
        </p:nvSpPr>
        <p:spPr>
          <a:xfrm>
            <a:off x="5246700" y="16096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82" name="Google Shape;82;p14"/>
          <p:cNvSpPr txBox="1"/>
          <p:nvPr>
            <p:ph idx="5" type="subTitle"/>
          </p:nvPr>
        </p:nvSpPr>
        <p:spPr>
          <a:xfrm>
            <a:off x="1391100" y="210171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6" type="subTitle"/>
          </p:nvPr>
        </p:nvSpPr>
        <p:spPr>
          <a:xfrm>
            <a:off x="5246700" y="210171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" name="Google Shape;84;p14"/>
          <p:cNvSpPr txBox="1"/>
          <p:nvPr>
            <p:ph idx="7" type="subTitle"/>
          </p:nvPr>
        </p:nvSpPr>
        <p:spPr>
          <a:xfrm>
            <a:off x="1391100" y="362789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8" type="subTitle"/>
          </p:nvPr>
        </p:nvSpPr>
        <p:spPr>
          <a:xfrm>
            <a:off x="5246700" y="362789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5"/>
          <p:cNvSpPr/>
          <p:nvPr/>
        </p:nvSpPr>
        <p:spPr>
          <a:xfrm>
            <a:off x="2052616" y="874500"/>
            <a:ext cx="5038767" cy="3192698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 txBox="1"/>
          <p:nvPr>
            <p:ph type="title"/>
          </p:nvPr>
        </p:nvSpPr>
        <p:spPr>
          <a:xfrm>
            <a:off x="2659650" y="2967944"/>
            <a:ext cx="3824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15"/>
          <p:cNvSpPr txBox="1"/>
          <p:nvPr>
            <p:ph idx="1" type="body"/>
          </p:nvPr>
        </p:nvSpPr>
        <p:spPr>
          <a:xfrm>
            <a:off x="2659650" y="1422250"/>
            <a:ext cx="38247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20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5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/>
          <p:nvPr/>
        </p:nvSpPr>
        <p:spPr>
          <a:xfrm>
            <a:off x="3142404" y="12997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5990466" y="29016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6"/>
          <p:cNvSpPr/>
          <p:nvPr/>
        </p:nvSpPr>
        <p:spPr>
          <a:xfrm>
            <a:off x="294341" y="29016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491550" y="3385909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3372450" y="1835750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438000" y="30437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3318900" y="149638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2" name="Google Shape;102;p16"/>
          <p:cNvSpPr txBox="1"/>
          <p:nvPr>
            <p:ph idx="5" type="body"/>
          </p:nvPr>
        </p:nvSpPr>
        <p:spPr>
          <a:xfrm>
            <a:off x="6253350" y="3385909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3" name="Google Shape;103;p16"/>
          <p:cNvSpPr txBox="1"/>
          <p:nvPr>
            <p:ph idx="6" type="subTitle"/>
          </p:nvPr>
        </p:nvSpPr>
        <p:spPr>
          <a:xfrm>
            <a:off x="6199800" y="30437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04" name="Google Shape;104;p16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/>
          <p:nvPr/>
        </p:nvSpPr>
        <p:spPr>
          <a:xfrm>
            <a:off x="5239446" y="119325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5239446" y="3183975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1131990" y="113610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1131990" y="314060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2" name="Google Shape;112;p17"/>
          <p:cNvSpPr txBox="1"/>
          <p:nvPr>
            <p:ph idx="1" type="body"/>
          </p:nvPr>
        </p:nvSpPr>
        <p:spPr>
          <a:xfrm>
            <a:off x="1318722" y="365930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3" name="Google Shape;113;p17"/>
          <p:cNvSpPr txBox="1"/>
          <p:nvPr>
            <p:ph idx="2" type="body"/>
          </p:nvPr>
        </p:nvSpPr>
        <p:spPr>
          <a:xfrm>
            <a:off x="1318722" y="165478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4" name="Google Shape;114;p17"/>
          <p:cNvSpPr txBox="1"/>
          <p:nvPr>
            <p:ph idx="3" type="subTitle"/>
          </p:nvPr>
        </p:nvSpPr>
        <p:spPr>
          <a:xfrm>
            <a:off x="1265172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5" name="Google Shape;115;p17"/>
          <p:cNvSpPr txBox="1"/>
          <p:nvPr>
            <p:ph idx="4" type="subTitle"/>
          </p:nvPr>
        </p:nvSpPr>
        <p:spPr>
          <a:xfrm>
            <a:off x="1265172" y="13344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6" name="Google Shape;116;p17"/>
          <p:cNvSpPr txBox="1"/>
          <p:nvPr>
            <p:ph idx="5" type="body"/>
          </p:nvPr>
        </p:nvSpPr>
        <p:spPr>
          <a:xfrm>
            <a:off x="5426178" y="365930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7" name="Google Shape;117;p17"/>
          <p:cNvSpPr txBox="1"/>
          <p:nvPr>
            <p:ph idx="6" type="subTitle"/>
          </p:nvPr>
        </p:nvSpPr>
        <p:spPr>
          <a:xfrm>
            <a:off x="5372628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8" name="Google Shape;118;p17"/>
          <p:cNvSpPr txBox="1"/>
          <p:nvPr>
            <p:ph idx="7" type="body"/>
          </p:nvPr>
        </p:nvSpPr>
        <p:spPr>
          <a:xfrm>
            <a:off x="5426178" y="165478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9" name="Google Shape;119;p17"/>
          <p:cNvSpPr txBox="1"/>
          <p:nvPr>
            <p:ph idx="8" type="subTitle"/>
          </p:nvPr>
        </p:nvSpPr>
        <p:spPr>
          <a:xfrm>
            <a:off x="5372628" y="1334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17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-180975" y="971550"/>
            <a:ext cx="9284481" cy="3771884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8"/>
          <p:cNvSpPr/>
          <p:nvPr/>
        </p:nvSpPr>
        <p:spPr>
          <a:xfrm flipH="1">
            <a:off x="598371" y="2847605"/>
            <a:ext cx="7947259" cy="19774"/>
          </a:xfrm>
          <a:custGeom>
            <a:rect b="b" l="l" r="r" t="t"/>
            <a:pathLst>
              <a:path extrusionOk="0" h="798" w="263700">
                <a:moveTo>
                  <a:pt x="572" y="0"/>
                </a:moveTo>
                <a:cubicBezTo>
                  <a:pt x="0" y="0"/>
                  <a:pt x="0" y="798"/>
                  <a:pt x="572" y="798"/>
                </a:cubicBezTo>
                <a:lnTo>
                  <a:pt x="263128" y="798"/>
                </a:lnTo>
                <a:cubicBezTo>
                  <a:pt x="263700" y="798"/>
                  <a:pt x="263700" y="0"/>
                  <a:pt x="2631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8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" type="body"/>
          </p:nvPr>
        </p:nvSpPr>
        <p:spPr>
          <a:xfrm>
            <a:off x="66320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7" name="Google Shape;127;p18"/>
          <p:cNvSpPr txBox="1"/>
          <p:nvPr>
            <p:ph idx="2" type="body"/>
          </p:nvPr>
        </p:nvSpPr>
        <p:spPr>
          <a:xfrm>
            <a:off x="337245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18"/>
          <p:cNvSpPr txBox="1"/>
          <p:nvPr>
            <p:ph idx="3" type="subTitle"/>
          </p:nvPr>
        </p:nvSpPr>
        <p:spPr>
          <a:xfrm>
            <a:off x="60965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9" name="Google Shape;129;p18"/>
          <p:cNvSpPr txBox="1"/>
          <p:nvPr>
            <p:ph idx="4" type="subTitle"/>
          </p:nvPr>
        </p:nvSpPr>
        <p:spPr>
          <a:xfrm>
            <a:off x="331890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0" name="Google Shape;130;p18"/>
          <p:cNvSpPr txBox="1"/>
          <p:nvPr>
            <p:ph idx="5" type="body"/>
          </p:nvPr>
        </p:nvSpPr>
        <p:spPr>
          <a:xfrm>
            <a:off x="331965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1" name="Google Shape;131;p18"/>
          <p:cNvSpPr txBox="1"/>
          <p:nvPr>
            <p:ph idx="6" type="subTitle"/>
          </p:nvPr>
        </p:nvSpPr>
        <p:spPr>
          <a:xfrm>
            <a:off x="326610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2" name="Google Shape;132;p18"/>
          <p:cNvSpPr txBox="1"/>
          <p:nvPr>
            <p:ph idx="7" type="body"/>
          </p:nvPr>
        </p:nvSpPr>
        <p:spPr>
          <a:xfrm>
            <a:off x="608170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3" name="Google Shape;133;p18"/>
          <p:cNvSpPr txBox="1"/>
          <p:nvPr>
            <p:ph idx="8" type="subTitle"/>
          </p:nvPr>
        </p:nvSpPr>
        <p:spPr>
          <a:xfrm>
            <a:off x="602815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4" name="Google Shape;134;p18"/>
          <p:cNvSpPr txBox="1"/>
          <p:nvPr>
            <p:ph idx="9" type="body"/>
          </p:nvPr>
        </p:nvSpPr>
        <p:spPr>
          <a:xfrm>
            <a:off x="608170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5" name="Google Shape;135;p18"/>
          <p:cNvSpPr txBox="1"/>
          <p:nvPr>
            <p:ph idx="13" type="subTitle"/>
          </p:nvPr>
        </p:nvSpPr>
        <p:spPr>
          <a:xfrm>
            <a:off x="602815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6" name="Google Shape;136;p18"/>
          <p:cNvSpPr txBox="1"/>
          <p:nvPr>
            <p:ph idx="14" type="body"/>
          </p:nvPr>
        </p:nvSpPr>
        <p:spPr>
          <a:xfrm>
            <a:off x="66320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37" name="Google Shape;137;p18"/>
          <p:cNvSpPr txBox="1"/>
          <p:nvPr>
            <p:ph idx="15" type="subTitle"/>
          </p:nvPr>
        </p:nvSpPr>
        <p:spPr>
          <a:xfrm>
            <a:off x="60965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8" name="Google Shape;138;p18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/>
          <p:nvPr/>
        </p:nvSpPr>
        <p:spPr>
          <a:xfrm>
            <a:off x="4859733" y="1905487"/>
            <a:ext cx="3513289" cy="1697178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9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3" name="Google Shape;143;p19"/>
          <p:cNvSpPr txBox="1"/>
          <p:nvPr>
            <p:ph idx="1" type="body"/>
          </p:nvPr>
        </p:nvSpPr>
        <p:spPr>
          <a:xfrm>
            <a:off x="5411128" y="2274064"/>
            <a:ext cx="271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300">
                <a:solidFill>
                  <a:schemeClr val="lt1"/>
                </a:solidFill>
              </a:defRPr>
            </a:lvl1pPr>
            <a:lvl2pPr indent="-4064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indent="-4064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indent="-4064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indent="-4064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indent="-4064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indent="-4064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indent="-4064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indent="-4064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4" name="Google Shape;144;p19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2920403" y="2675251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20"/>
          <p:cNvSpPr txBox="1"/>
          <p:nvPr>
            <p:ph idx="2" type="body"/>
          </p:nvPr>
        </p:nvSpPr>
        <p:spPr>
          <a:xfrm>
            <a:off x="2920403" y="1209986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0" name="Google Shape;150;p20"/>
          <p:cNvSpPr txBox="1"/>
          <p:nvPr>
            <p:ph idx="3" type="subTitle"/>
          </p:nvPr>
        </p:nvSpPr>
        <p:spPr>
          <a:xfrm>
            <a:off x="3096286" y="2223876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1" name="Google Shape;151;p20"/>
          <p:cNvSpPr txBox="1"/>
          <p:nvPr>
            <p:ph idx="4" type="subTitle"/>
          </p:nvPr>
        </p:nvSpPr>
        <p:spPr>
          <a:xfrm>
            <a:off x="3096286" y="751707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2" name="Google Shape;152;p20"/>
          <p:cNvSpPr txBox="1"/>
          <p:nvPr>
            <p:ph idx="5" type="body"/>
          </p:nvPr>
        </p:nvSpPr>
        <p:spPr>
          <a:xfrm>
            <a:off x="2920403" y="4150041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3" name="Google Shape;153;p20"/>
          <p:cNvSpPr txBox="1"/>
          <p:nvPr>
            <p:ph idx="6" type="subTitle"/>
          </p:nvPr>
        </p:nvSpPr>
        <p:spPr>
          <a:xfrm>
            <a:off x="3096286" y="3696045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54" name="Google Shape;154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1619250" y="874500"/>
            <a:ext cx="5762605" cy="3583181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2554150" y="3723808"/>
            <a:ext cx="4038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2026500" y="2067951"/>
            <a:ext cx="50910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4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3852850" y="1083692"/>
            <a:ext cx="1441200" cy="10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21"/>
          <p:cNvSpPr txBox="1"/>
          <p:nvPr>
            <p:ph idx="1" type="subTitle"/>
          </p:nvPr>
        </p:nvSpPr>
        <p:spPr>
          <a:xfrm>
            <a:off x="1746122" y="1186928"/>
            <a:ext cx="14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158" name="Google Shape;158;p21"/>
          <p:cNvSpPr txBox="1"/>
          <p:nvPr>
            <p:ph idx="2" type="subTitle"/>
          </p:nvPr>
        </p:nvSpPr>
        <p:spPr>
          <a:xfrm>
            <a:off x="1296122" y="1639828"/>
            <a:ext cx="2356500" cy="1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59" name="Google Shape;159;p21"/>
          <p:cNvSpPr txBox="1"/>
          <p:nvPr>
            <p:ph idx="3" type="subTitle"/>
          </p:nvPr>
        </p:nvSpPr>
        <p:spPr>
          <a:xfrm>
            <a:off x="5941378" y="1186928"/>
            <a:ext cx="14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160" name="Google Shape;160;p21"/>
          <p:cNvSpPr txBox="1"/>
          <p:nvPr>
            <p:ph idx="4" type="subTitle"/>
          </p:nvPr>
        </p:nvSpPr>
        <p:spPr>
          <a:xfrm>
            <a:off x="5491378" y="1639828"/>
            <a:ext cx="2356500" cy="1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1" name="Google Shape;161;p21"/>
          <p:cNvSpPr txBox="1"/>
          <p:nvPr>
            <p:ph idx="5" type="subTitle"/>
          </p:nvPr>
        </p:nvSpPr>
        <p:spPr>
          <a:xfrm>
            <a:off x="1296122" y="3330050"/>
            <a:ext cx="23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162" name="Google Shape;162;p21"/>
          <p:cNvSpPr txBox="1"/>
          <p:nvPr>
            <p:ph idx="6" type="subTitle"/>
          </p:nvPr>
        </p:nvSpPr>
        <p:spPr>
          <a:xfrm>
            <a:off x="5491378" y="3330050"/>
            <a:ext cx="23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163" name="Google Shape;163;p21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2"/>
          <p:cNvSpPr/>
          <p:nvPr/>
        </p:nvSpPr>
        <p:spPr>
          <a:xfrm>
            <a:off x="1985825" y="371500"/>
            <a:ext cx="5172333" cy="445758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67" name="Google Shape;167;p22"/>
          <p:cNvSpPr txBox="1"/>
          <p:nvPr>
            <p:ph type="title"/>
          </p:nvPr>
        </p:nvSpPr>
        <p:spPr>
          <a:xfrm>
            <a:off x="2708100" y="543525"/>
            <a:ext cx="37278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8" name="Google Shape;168;p22"/>
          <p:cNvSpPr txBox="1"/>
          <p:nvPr>
            <p:ph idx="1" type="subTitle"/>
          </p:nvPr>
        </p:nvSpPr>
        <p:spPr>
          <a:xfrm>
            <a:off x="3160200" y="1914525"/>
            <a:ext cx="2823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169" name="Google Shape;169;p22"/>
          <p:cNvSpPr txBox="1"/>
          <p:nvPr/>
        </p:nvSpPr>
        <p:spPr>
          <a:xfrm>
            <a:off x="2553900" y="3688325"/>
            <a:ext cx="4036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2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3"/>
          <p:cNvSpPr/>
          <p:nvPr/>
        </p:nvSpPr>
        <p:spPr>
          <a:xfrm>
            <a:off x="261722" y="242966"/>
            <a:ext cx="8620555" cy="465756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174" name="Google Shape;174;p23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 sz="12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9pPr>
          </a:lstStyle>
          <a:p/>
        </p:txBody>
      </p:sp>
      <p:sp>
        <p:nvSpPr>
          <p:cNvPr id="176" name="Google Shape;176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4"/>
          <p:cNvSpPr/>
          <p:nvPr/>
        </p:nvSpPr>
        <p:spPr>
          <a:xfrm flipH="1"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5"/>
          <p:cNvSpPr/>
          <p:nvPr/>
        </p:nvSpPr>
        <p:spPr>
          <a:xfrm flipH="1"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/>
          <p:nvPr/>
        </p:nvSpPr>
        <p:spPr>
          <a:xfrm>
            <a:off x="948350" y="1103100"/>
            <a:ext cx="7160670" cy="2937280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7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type="ctrTitle"/>
          </p:nvPr>
        </p:nvSpPr>
        <p:spPr>
          <a:xfrm>
            <a:off x="1647750" y="1417475"/>
            <a:ext cx="5848500" cy="18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0" name="Google Shape;190;p27"/>
          <p:cNvSpPr txBox="1"/>
          <p:nvPr>
            <p:ph idx="1" type="subTitle"/>
          </p:nvPr>
        </p:nvSpPr>
        <p:spPr>
          <a:xfrm>
            <a:off x="2552725" y="3284425"/>
            <a:ext cx="4038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/>
          <p:nvPr/>
        </p:nvSpPr>
        <p:spPr>
          <a:xfrm>
            <a:off x="1619250" y="874500"/>
            <a:ext cx="5762605" cy="3583181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8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8"/>
          <p:cNvSpPr txBox="1"/>
          <p:nvPr>
            <p:ph idx="1" type="subTitle"/>
          </p:nvPr>
        </p:nvSpPr>
        <p:spPr>
          <a:xfrm>
            <a:off x="2554150" y="3723808"/>
            <a:ext cx="4038600" cy="336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5" name="Google Shape;195;p28"/>
          <p:cNvSpPr txBox="1"/>
          <p:nvPr>
            <p:ph type="title"/>
          </p:nvPr>
        </p:nvSpPr>
        <p:spPr>
          <a:xfrm>
            <a:off x="2026500" y="2067951"/>
            <a:ext cx="5091000" cy="163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54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96" name="Google Shape;196;p28"/>
          <p:cNvSpPr txBox="1"/>
          <p:nvPr>
            <p:ph hasCustomPrompt="1" idx="2" type="title"/>
          </p:nvPr>
        </p:nvSpPr>
        <p:spPr>
          <a:xfrm>
            <a:off x="3852850" y="1083692"/>
            <a:ext cx="1441200" cy="107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/>
          <p:nvPr/>
        </p:nvSpPr>
        <p:spPr>
          <a:xfrm>
            <a:off x="261722" y="242966"/>
            <a:ext cx="8620555" cy="465756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99" name="Google Shape;199;p29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0" name="Google Shape;200;p29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0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30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1262354" y="3611675"/>
            <a:ext cx="2462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5" name="Google Shape;205;p30"/>
          <p:cNvSpPr txBox="1"/>
          <p:nvPr>
            <p:ph idx="2" type="body"/>
          </p:nvPr>
        </p:nvSpPr>
        <p:spPr>
          <a:xfrm>
            <a:off x="5526404" y="3611675"/>
            <a:ext cx="2462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6" name="Google Shape;206;p30"/>
          <p:cNvSpPr txBox="1"/>
          <p:nvPr>
            <p:ph idx="3" type="subTitle"/>
          </p:nvPr>
        </p:nvSpPr>
        <p:spPr>
          <a:xfrm>
            <a:off x="1240304" y="329611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7" name="Google Shape;207;p30"/>
          <p:cNvSpPr txBox="1"/>
          <p:nvPr>
            <p:ph idx="4" type="subTitle"/>
          </p:nvPr>
        </p:nvSpPr>
        <p:spPr>
          <a:xfrm>
            <a:off x="5504354" y="329611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53340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1"/>
          <p:cNvSpPr/>
          <p:nvPr/>
        </p:nvSpPr>
        <p:spPr>
          <a:xfrm>
            <a:off x="533400" y="1026850"/>
            <a:ext cx="8077535" cy="3589747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11" name="Google Shape;211;p31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261722" y="242966"/>
            <a:ext cx="8620555" cy="465756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rabicPeriod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alphaLcPeriod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AutoNum type="romanLcPeriod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53340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4" name="Google Shape;214;p32"/>
          <p:cNvSpPr/>
          <p:nvPr/>
        </p:nvSpPr>
        <p:spPr>
          <a:xfrm>
            <a:off x="533400" y="1026850"/>
            <a:ext cx="8077535" cy="3589747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15" name="Google Shape;215;p32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3"/>
          <p:cNvSpPr txBox="1"/>
          <p:nvPr>
            <p:ph idx="1" type="body"/>
          </p:nvPr>
        </p:nvSpPr>
        <p:spPr>
          <a:xfrm>
            <a:off x="533450" y="1411500"/>
            <a:ext cx="38247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4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9" name="Google Shape;219;p33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/>
          <p:nvPr/>
        </p:nvSpPr>
        <p:spPr>
          <a:xfrm>
            <a:off x="1504860" y="997610"/>
            <a:ext cx="6134280" cy="3148280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222" name="Google Shape;222;p34"/>
          <p:cNvSpPr txBox="1"/>
          <p:nvPr>
            <p:ph type="title"/>
          </p:nvPr>
        </p:nvSpPr>
        <p:spPr>
          <a:xfrm>
            <a:off x="1388100" y="1195950"/>
            <a:ext cx="63678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23" name="Google Shape;223;p34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5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35"/>
          <p:cNvSpPr txBox="1"/>
          <p:nvPr>
            <p:ph type="title"/>
          </p:nvPr>
        </p:nvSpPr>
        <p:spPr>
          <a:xfrm>
            <a:off x="530125" y="1341394"/>
            <a:ext cx="36159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227" name="Google Shape;227;p35"/>
          <p:cNvSpPr txBox="1"/>
          <p:nvPr>
            <p:ph idx="1" type="subTitle"/>
          </p:nvPr>
        </p:nvSpPr>
        <p:spPr>
          <a:xfrm>
            <a:off x="530125" y="2567006"/>
            <a:ext cx="3879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dk2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/>
          <p:nvPr/>
        </p:nvSpPr>
        <p:spPr>
          <a:xfrm>
            <a:off x="2239925" y="3371849"/>
            <a:ext cx="4664160" cy="1419239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6"/>
          <p:cNvSpPr txBox="1"/>
          <p:nvPr>
            <p:ph idx="1" type="body"/>
          </p:nvPr>
        </p:nvSpPr>
        <p:spPr>
          <a:xfrm>
            <a:off x="2689200" y="3609964"/>
            <a:ext cx="3765600" cy="9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100">
                <a:latin typeface="Carter One"/>
                <a:ea typeface="Carter One"/>
                <a:cs typeface="Carter One"/>
                <a:sym typeface="Carter One"/>
              </a:defRPr>
            </a:lvl1pPr>
          </a:lstStyle>
          <a:p/>
        </p:txBody>
      </p:sp>
      <p:sp>
        <p:nvSpPr>
          <p:cNvPr id="231" name="Google Shape;231;p36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/>
          <p:nvPr/>
        </p:nvSpPr>
        <p:spPr>
          <a:xfrm>
            <a:off x="1000108" y="1397789"/>
            <a:ext cx="7143783" cy="2347923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7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7"/>
          <p:cNvSpPr txBox="1"/>
          <p:nvPr>
            <p:ph hasCustomPrompt="1" type="title"/>
          </p:nvPr>
        </p:nvSpPr>
        <p:spPr>
          <a:xfrm>
            <a:off x="1519200" y="1819294"/>
            <a:ext cx="6105600" cy="112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9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6" name="Google Shape;236;p37"/>
          <p:cNvSpPr txBox="1"/>
          <p:nvPr>
            <p:ph idx="1" type="body"/>
          </p:nvPr>
        </p:nvSpPr>
        <p:spPr>
          <a:xfrm>
            <a:off x="2038350" y="2990306"/>
            <a:ext cx="5067300" cy="3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/>
          <p:nvPr/>
        </p:nvSpPr>
        <p:spPr>
          <a:xfrm>
            <a:off x="476239" y="1103100"/>
            <a:ext cx="8191521" cy="3421297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39"/>
          <p:cNvSpPr/>
          <p:nvPr/>
        </p:nvSpPr>
        <p:spPr>
          <a:xfrm rot="5400000">
            <a:off x="3171423" y="2740749"/>
            <a:ext cx="2801153" cy="19780"/>
          </a:xfrm>
          <a:custGeom>
            <a:rect b="b" l="l" r="r" t="t"/>
            <a:pathLst>
              <a:path extrusionOk="0" h="798" w="263700">
                <a:moveTo>
                  <a:pt x="572" y="0"/>
                </a:moveTo>
                <a:cubicBezTo>
                  <a:pt x="0" y="0"/>
                  <a:pt x="0" y="798"/>
                  <a:pt x="572" y="798"/>
                </a:cubicBezTo>
                <a:lnTo>
                  <a:pt x="263128" y="798"/>
                </a:lnTo>
                <a:cubicBezTo>
                  <a:pt x="263700" y="798"/>
                  <a:pt x="263700" y="0"/>
                  <a:pt x="2631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9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39"/>
          <p:cNvSpPr txBox="1"/>
          <p:nvPr>
            <p:ph type="title"/>
          </p:nvPr>
        </p:nvSpPr>
        <p:spPr>
          <a:xfrm>
            <a:off x="533450" y="540000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43" name="Google Shape;243;p39"/>
          <p:cNvSpPr txBox="1"/>
          <p:nvPr>
            <p:ph idx="1" type="subTitle"/>
          </p:nvPr>
        </p:nvSpPr>
        <p:spPr>
          <a:xfrm>
            <a:off x="1391100" y="316481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4" name="Google Shape;244;p39"/>
          <p:cNvSpPr txBox="1"/>
          <p:nvPr>
            <p:ph idx="2" type="subTitle"/>
          </p:nvPr>
        </p:nvSpPr>
        <p:spPr>
          <a:xfrm>
            <a:off x="5246700" y="3164815"/>
            <a:ext cx="2506200" cy="34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5" name="Google Shape;245;p39"/>
          <p:cNvSpPr txBox="1"/>
          <p:nvPr>
            <p:ph idx="3" type="subTitle"/>
          </p:nvPr>
        </p:nvSpPr>
        <p:spPr>
          <a:xfrm>
            <a:off x="1391100" y="16096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6" name="Google Shape;246;p39"/>
          <p:cNvSpPr txBox="1"/>
          <p:nvPr>
            <p:ph idx="4" type="subTitle"/>
          </p:nvPr>
        </p:nvSpPr>
        <p:spPr>
          <a:xfrm>
            <a:off x="5246700" y="16096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47" name="Google Shape;247;p39"/>
          <p:cNvSpPr txBox="1"/>
          <p:nvPr>
            <p:ph idx="5" type="subTitle"/>
          </p:nvPr>
        </p:nvSpPr>
        <p:spPr>
          <a:xfrm>
            <a:off x="1391100" y="210171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39"/>
          <p:cNvSpPr txBox="1"/>
          <p:nvPr>
            <p:ph idx="6" type="subTitle"/>
          </p:nvPr>
        </p:nvSpPr>
        <p:spPr>
          <a:xfrm>
            <a:off x="5246700" y="210171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9" name="Google Shape;249;p39"/>
          <p:cNvSpPr txBox="1"/>
          <p:nvPr>
            <p:ph idx="7" type="subTitle"/>
          </p:nvPr>
        </p:nvSpPr>
        <p:spPr>
          <a:xfrm>
            <a:off x="1391100" y="362789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39"/>
          <p:cNvSpPr txBox="1"/>
          <p:nvPr>
            <p:ph idx="8" type="subTitle"/>
          </p:nvPr>
        </p:nvSpPr>
        <p:spPr>
          <a:xfrm>
            <a:off x="5246700" y="3627890"/>
            <a:ext cx="2506200" cy="57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ONE_COLUMN_TEXT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0"/>
          <p:cNvSpPr/>
          <p:nvPr/>
        </p:nvSpPr>
        <p:spPr>
          <a:xfrm>
            <a:off x="2052616" y="874500"/>
            <a:ext cx="5038767" cy="3192698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40"/>
          <p:cNvSpPr txBox="1"/>
          <p:nvPr>
            <p:ph type="title"/>
          </p:nvPr>
        </p:nvSpPr>
        <p:spPr>
          <a:xfrm>
            <a:off x="2659650" y="2967944"/>
            <a:ext cx="3824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2659650" y="1422250"/>
            <a:ext cx="38247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20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0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1"/>
          <p:cNvSpPr/>
          <p:nvPr/>
        </p:nvSpPr>
        <p:spPr>
          <a:xfrm>
            <a:off x="3142404" y="12997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41"/>
          <p:cNvSpPr/>
          <p:nvPr/>
        </p:nvSpPr>
        <p:spPr>
          <a:xfrm>
            <a:off x="5990466" y="29016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1"/>
          <p:cNvSpPr/>
          <p:nvPr/>
        </p:nvSpPr>
        <p:spPr>
          <a:xfrm>
            <a:off x="294341" y="2901645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41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41"/>
          <p:cNvSpPr txBox="1"/>
          <p:nvPr>
            <p:ph idx="1" type="body"/>
          </p:nvPr>
        </p:nvSpPr>
        <p:spPr>
          <a:xfrm>
            <a:off x="491550" y="3385909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41"/>
          <p:cNvSpPr txBox="1"/>
          <p:nvPr>
            <p:ph idx="2" type="body"/>
          </p:nvPr>
        </p:nvSpPr>
        <p:spPr>
          <a:xfrm>
            <a:off x="3372450" y="1835750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3" name="Google Shape;263;p41"/>
          <p:cNvSpPr txBox="1"/>
          <p:nvPr>
            <p:ph idx="3" type="subTitle"/>
          </p:nvPr>
        </p:nvSpPr>
        <p:spPr>
          <a:xfrm>
            <a:off x="438000" y="30437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4" name="Google Shape;264;p41"/>
          <p:cNvSpPr txBox="1"/>
          <p:nvPr>
            <p:ph idx="4" type="subTitle"/>
          </p:nvPr>
        </p:nvSpPr>
        <p:spPr>
          <a:xfrm>
            <a:off x="3318900" y="149638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5" name="Google Shape;265;p41"/>
          <p:cNvSpPr txBox="1"/>
          <p:nvPr>
            <p:ph idx="5" type="body"/>
          </p:nvPr>
        </p:nvSpPr>
        <p:spPr>
          <a:xfrm>
            <a:off x="6253350" y="3385909"/>
            <a:ext cx="2399100" cy="8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6" name="Google Shape;266;p41"/>
          <p:cNvSpPr txBox="1"/>
          <p:nvPr>
            <p:ph idx="6" type="subTitle"/>
          </p:nvPr>
        </p:nvSpPr>
        <p:spPr>
          <a:xfrm>
            <a:off x="6199800" y="304370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67" name="Google Shape;267;p41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1262354" y="3611675"/>
            <a:ext cx="2462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5526404" y="3611675"/>
            <a:ext cx="2462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3" type="subTitle"/>
          </p:nvPr>
        </p:nvSpPr>
        <p:spPr>
          <a:xfrm>
            <a:off x="1240304" y="329611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3" name="Google Shape;33;p5"/>
          <p:cNvSpPr txBox="1"/>
          <p:nvPr>
            <p:ph idx="4" type="subTitle"/>
          </p:nvPr>
        </p:nvSpPr>
        <p:spPr>
          <a:xfrm>
            <a:off x="5504354" y="3296112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TITLE_AND_TWO_COLUMNS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/>
          <p:nvPr/>
        </p:nvSpPr>
        <p:spPr>
          <a:xfrm>
            <a:off x="5239446" y="119325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2"/>
          <p:cNvSpPr/>
          <p:nvPr/>
        </p:nvSpPr>
        <p:spPr>
          <a:xfrm>
            <a:off x="5239446" y="3183975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42"/>
          <p:cNvSpPr/>
          <p:nvPr/>
        </p:nvSpPr>
        <p:spPr>
          <a:xfrm>
            <a:off x="1131990" y="113610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2"/>
          <p:cNvSpPr/>
          <p:nvPr/>
        </p:nvSpPr>
        <p:spPr>
          <a:xfrm>
            <a:off x="1131990" y="3140600"/>
            <a:ext cx="2772565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42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4" name="Google Shape;274;p42"/>
          <p:cNvSpPr txBox="1"/>
          <p:nvPr>
            <p:ph idx="1" type="body"/>
          </p:nvPr>
        </p:nvSpPr>
        <p:spPr>
          <a:xfrm>
            <a:off x="1318722" y="365930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5" name="Google Shape;275;p42"/>
          <p:cNvSpPr txBox="1"/>
          <p:nvPr>
            <p:ph idx="2" type="body"/>
          </p:nvPr>
        </p:nvSpPr>
        <p:spPr>
          <a:xfrm>
            <a:off x="1318722" y="165478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6" name="Google Shape;276;p42"/>
          <p:cNvSpPr txBox="1"/>
          <p:nvPr>
            <p:ph idx="3" type="subTitle"/>
          </p:nvPr>
        </p:nvSpPr>
        <p:spPr>
          <a:xfrm>
            <a:off x="1265172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7" name="Google Shape;277;p42"/>
          <p:cNvSpPr txBox="1"/>
          <p:nvPr>
            <p:ph idx="4" type="subTitle"/>
          </p:nvPr>
        </p:nvSpPr>
        <p:spPr>
          <a:xfrm>
            <a:off x="1265172" y="13344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78" name="Google Shape;278;p42"/>
          <p:cNvSpPr txBox="1"/>
          <p:nvPr>
            <p:ph idx="5" type="body"/>
          </p:nvPr>
        </p:nvSpPr>
        <p:spPr>
          <a:xfrm>
            <a:off x="5426178" y="365930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9" name="Google Shape;279;p42"/>
          <p:cNvSpPr txBox="1"/>
          <p:nvPr>
            <p:ph idx="6" type="subTitle"/>
          </p:nvPr>
        </p:nvSpPr>
        <p:spPr>
          <a:xfrm>
            <a:off x="5372628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0" name="Google Shape;280;p42"/>
          <p:cNvSpPr txBox="1"/>
          <p:nvPr>
            <p:ph idx="7" type="body"/>
          </p:nvPr>
        </p:nvSpPr>
        <p:spPr>
          <a:xfrm>
            <a:off x="5426178" y="165478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1" name="Google Shape;281;p42"/>
          <p:cNvSpPr txBox="1"/>
          <p:nvPr>
            <p:ph idx="8" type="subTitle"/>
          </p:nvPr>
        </p:nvSpPr>
        <p:spPr>
          <a:xfrm>
            <a:off x="5372628" y="1334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82" name="Google Shape;282;p42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TITLE_AND_TWO_COLUMNS_1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/>
          <p:nvPr/>
        </p:nvSpPr>
        <p:spPr>
          <a:xfrm>
            <a:off x="-180975" y="971550"/>
            <a:ext cx="9284481" cy="3771884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43"/>
          <p:cNvSpPr/>
          <p:nvPr/>
        </p:nvSpPr>
        <p:spPr>
          <a:xfrm flipH="1">
            <a:off x="598371" y="2847605"/>
            <a:ext cx="7947259" cy="19774"/>
          </a:xfrm>
          <a:custGeom>
            <a:rect b="b" l="l" r="r" t="t"/>
            <a:pathLst>
              <a:path extrusionOk="0" h="798" w="263700">
                <a:moveTo>
                  <a:pt x="572" y="0"/>
                </a:moveTo>
                <a:cubicBezTo>
                  <a:pt x="0" y="0"/>
                  <a:pt x="0" y="798"/>
                  <a:pt x="572" y="798"/>
                </a:cubicBezTo>
                <a:lnTo>
                  <a:pt x="263128" y="798"/>
                </a:lnTo>
                <a:cubicBezTo>
                  <a:pt x="263700" y="798"/>
                  <a:pt x="263700" y="0"/>
                  <a:pt x="263128" y="0"/>
                </a:cubicBezTo>
                <a:close/>
              </a:path>
            </a:pathLst>
          </a:custGeom>
          <a:solidFill>
            <a:schemeClr val="dk2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3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7" name="Google Shape;287;p43"/>
          <p:cNvSpPr txBox="1"/>
          <p:nvPr>
            <p:ph idx="1" type="body"/>
          </p:nvPr>
        </p:nvSpPr>
        <p:spPr>
          <a:xfrm>
            <a:off x="66320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8" name="Google Shape;288;p43"/>
          <p:cNvSpPr txBox="1"/>
          <p:nvPr>
            <p:ph idx="2" type="body"/>
          </p:nvPr>
        </p:nvSpPr>
        <p:spPr>
          <a:xfrm>
            <a:off x="337245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9" name="Google Shape;289;p43"/>
          <p:cNvSpPr txBox="1"/>
          <p:nvPr>
            <p:ph idx="3" type="subTitle"/>
          </p:nvPr>
        </p:nvSpPr>
        <p:spPr>
          <a:xfrm>
            <a:off x="60965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0" name="Google Shape;290;p43"/>
          <p:cNvSpPr txBox="1"/>
          <p:nvPr>
            <p:ph idx="4" type="subTitle"/>
          </p:nvPr>
        </p:nvSpPr>
        <p:spPr>
          <a:xfrm>
            <a:off x="331890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1" name="Google Shape;291;p43"/>
          <p:cNvSpPr txBox="1"/>
          <p:nvPr>
            <p:ph idx="5" type="body"/>
          </p:nvPr>
        </p:nvSpPr>
        <p:spPr>
          <a:xfrm>
            <a:off x="331965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43"/>
          <p:cNvSpPr txBox="1"/>
          <p:nvPr>
            <p:ph idx="6" type="subTitle"/>
          </p:nvPr>
        </p:nvSpPr>
        <p:spPr>
          <a:xfrm>
            <a:off x="326610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3" name="Google Shape;293;p43"/>
          <p:cNvSpPr txBox="1"/>
          <p:nvPr>
            <p:ph idx="7" type="body"/>
          </p:nvPr>
        </p:nvSpPr>
        <p:spPr>
          <a:xfrm>
            <a:off x="6081700" y="3501375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4" name="Google Shape;294;p43"/>
          <p:cNvSpPr txBox="1"/>
          <p:nvPr>
            <p:ph idx="8" type="subTitle"/>
          </p:nvPr>
        </p:nvSpPr>
        <p:spPr>
          <a:xfrm>
            <a:off x="6028150" y="31810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5" name="Google Shape;295;p43"/>
          <p:cNvSpPr txBox="1"/>
          <p:nvPr>
            <p:ph idx="9" type="body"/>
          </p:nvPr>
        </p:nvSpPr>
        <p:spPr>
          <a:xfrm>
            <a:off x="608170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6" name="Google Shape;296;p43"/>
          <p:cNvSpPr txBox="1"/>
          <p:nvPr>
            <p:ph idx="13" type="subTitle"/>
          </p:nvPr>
        </p:nvSpPr>
        <p:spPr>
          <a:xfrm>
            <a:off x="602815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7" name="Google Shape;297;p43"/>
          <p:cNvSpPr txBox="1"/>
          <p:nvPr>
            <p:ph idx="14" type="body"/>
          </p:nvPr>
        </p:nvSpPr>
        <p:spPr>
          <a:xfrm>
            <a:off x="663200" y="1843530"/>
            <a:ext cx="2399100" cy="90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8" name="Google Shape;298;p43"/>
          <p:cNvSpPr txBox="1"/>
          <p:nvPr>
            <p:ph idx="15" type="subTitle"/>
          </p:nvPr>
        </p:nvSpPr>
        <p:spPr>
          <a:xfrm>
            <a:off x="609650" y="152320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4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99" name="Google Shape;299;p43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44"/>
          <p:cNvSpPr/>
          <p:nvPr/>
        </p:nvSpPr>
        <p:spPr>
          <a:xfrm>
            <a:off x="4859733" y="1905487"/>
            <a:ext cx="3513289" cy="1697178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4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3" name="Google Shape;303;p44"/>
          <p:cNvSpPr txBox="1"/>
          <p:nvPr>
            <p:ph idx="1" type="body"/>
          </p:nvPr>
        </p:nvSpPr>
        <p:spPr>
          <a:xfrm>
            <a:off x="5411128" y="2274064"/>
            <a:ext cx="2715300" cy="96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3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4" name="Google Shape;304;p44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TITLE_AND_TWO_COLUMNS_1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5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45"/>
          <p:cNvSpPr txBox="1"/>
          <p:nvPr>
            <p:ph idx="1" type="body"/>
          </p:nvPr>
        </p:nvSpPr>
        <p:spPr>
          <a:xfrm>
            <a:off x="2920403" y="2675251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8" name="Google Shape;308;p45"/>
          <p:cNvSpPr txBox="1"/>
          <p:nvPr>
            <p:ph idx="2" type="body"/>
          </p:nvPr>
        </p:nvSpPr>
        <p:spPr>
          <a:xfrm>
            <a:off x="2920403" y="1209986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9" name="Google Shape;309;p45"/>
          <p:cNvSpPr txBox="1"/>
          <p:nvPr>
            <p:ph idx="3" type="subTitle"/>
          </p:nvPr>
        </p:nvSpPr>
        <p:spPr>
          <a:xfrm>
            <a:off x="3096286" y="2223876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0" name="Google Shape;310;p45"/>
          <p:cNvSpPr txBox="1"/>
          <p:nvPr>
            <p:ph idx="4" type="subTitle"/>
          </p:nvPr>
        </p:nvSpPr>
        <p:spPr>
          <a:xfrm>
            <a:off x="3096286" y="751707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11" name="Google Shape;311;p45"/>
          <p:cNvSpPr txBox="1"/>
          <p:nvPr>
            <p:ph idx="5" type="body"/>
          </p:nvPr>
        </p:nvSpPr>
        <p:spPr>
          <a:xfrm>
            <a:off x="2920403" y="4150041"/>
            <a:ext cx="3421500" cy="32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2" name="Google Shape;312;p45"/>
          <p:cNvSpPr txBox="1"/>
          <p:nvPr>
            <p:ph idx="6" type="subTitle"/>
          </p:nvPr>
        </p:nvSpPr>
        <p:spPr>
          <a:xfrm>
            <a:off x="3096286" y="3696045"/>
            <a:ext cx="3069600" cy="381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6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6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5" name="Google Shape;315;p46"/>
          <p:cNvSpPr txBox="1"/>
          <p:nvPr>
            <p:ph idx="1" type="subTitle"/>
          </p:nvPr>
        </p:nvSpPr>
        <p:spPr>
          <a:xfrm>
            <a:off x="1746122" y="1186928"/>
            <a:ext cx="14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316" name="Google Shape;316;p46"/>
          <p:cNvSpPr txBox="1"/>
          <p:nvPr>
            <p:ph idx="2" type="subTitle"/>
          </p:nvPr>
        </p:nvSpPr>
        <p:spPr>
          <a:xfrm>
            <a:off x="1296122" y="1639828"/>
            <a:ext cx="2356500" cy="1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7" name="Google Shape;317;p46"/>
          <p:cNvSpPr txBox="1"/>
          <p:nvPr>
            <p:ph idx="3" type="subTitle"/>
          </p:nvPr>
        </p:nvSpPr>
        <p:spPr>
          <a:xfrm>
            <a:off x="5941378" y="1186928"/>
            <a:ext cx="14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318" name="Google Shape;318;p46"/>
          <p:cNvSpPr txBox="1"/>
          <p:nvPr>
            <p:ph idx="4" type="subTitle"/>
          </p:nvPr>
        </p:nvSpPr>
        <p:spPr>
          <a:xfrm>
            <a:off x="5491378" y="1639828"/>
            <a:ext cx="2356500" cy="165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1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19" name="Google Shape;319;p46"/>
          <p:cNvSpPr txBox="1"/>
          <p:nvPr>
            <p:ph idx="5" type="subTitle"/>
          </p:nvPr>
        </p:nvSpPr>
        <p:spPr>
          <a:xfrm>
            <a:off x="1296122" y="3330050"/>
            <a:ext cx="23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320" name="Google Shape;320;p46"/>
          <p:cNvSpPr txBox="1"/>
          <p:nvPr>
            <p:ph idx="6" type="subTitle"/>
          </p:nvPr>
        </p:nvSpPr>
        <p:spPr>
          <a:xfrm>
            <a:off x="5491378" y="3330050"/>
            <a:ext cx="2356500" cy="37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900">
                <a:latin typeface="Carter One"/>
                <a:ea typeface="Carter One"/>
                <a:cs typeface="Carter One"/>
                <a:sym typeface="Carter One"/>
              </a:defRPr>
            </a:lvl9pPr>
          </a:lstStyle>
          <a:p/>
        </p:txBody>
      </p:sp>
      <p:sp>
        <p:nvSpPr>
          <p:cNvPr id="321" name="Google Shape;321;p46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7"/>
          <p:cNvSpPr/>
          <p:nvPr/>
        </p:nvSpPr>
        <p:spPr>
          <a:xfrm>
            <a:off x="1985825" y="371500"/>
            <a:ext cx="5172333" cy="445758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24" name="Google Shape;324;p47"/>
          <p:cNvSpPr txBox="1"/>
          <p:nvPr>
            <p:ph type="title"/>
          </p:nvPr>
        </p:nvSpPr>
        <p:spPr>
          <a:xfrm>
            <a:off x="2708100" y="543525"/>
            <a:ext cx="37278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b="0"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5" name="Google Shape;325;p47"/>
          <p:cNvSpPr txBox="1"/>
          <p:nvPr>
            <p:ph idx="1" type="subTitle"/>
          </p:nvPr>
        </p:nvSpPr>
        <p:spPr>
          <a:xfrm>
            <a:off x="3160200" y="1914525"/>
            <a:ext cx="2823600" cy="8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1400">
                <a:latin typeface="Open Sans"/>
                <a:ea typeface="Open Sans"/>
                <a:cs typeface="Open Sans"/>
                <a:sym typeface="Open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pen Sans"/>
              <a:buNone/>
              <a:defRPr sz="2100"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26" name="Google Shape;326;p47"/>
          <p:cNvSpPr txBox="1"/>
          <p:nvPr/>
        </p:nvSpPr>
        <p:spPr>
          <a:xfrm>
            <a:off x="2553900" y="3688325"/>
            <a:ext cx="4036200" cy="8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CREDITS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: This presentation template was created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including icons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>
                <a:solidFill>
                  <a:schemeClr val="lt1"/>
                </a:solidFill>
                <a:uFill>
                  <a:noFill/>
                </a:uFill>
                <a:latin typeface="Open Sans"/>
                <a:ea typeface="Open Sans"/>
                <a:cs typeface="Open Sans"/>
                <a:sym typeface="Open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47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8"/>
          <p:cNvSpPr/>
          <p:nvPr/>
        </p:nvSpPr>
        <p:spPr>
          <a:xfrm>
            <a:off x="261722" y="242966"/>
            <a:ext cx="8620555" cy="4657568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330" name="Google Shape;330;p48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1" name="Google Shape;331;p48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Nunito Sans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9"/>
          <p:cNvSpPr/>
          <p:nvPr/>
        </p:nvSpPr>
        <p:spPr>
          <a:xfrm flipH="1"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0"/>
          <p:cNvSpPr/>
          <p:nvPr/>
        </p:nvSpPr>
        <p:spPr>
          <a:xfrm flipH="1"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53340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6"/>
          <p:cNvSpPr/>
          <p:nvPr/>
        </p:nvSpPr>
        <p:spPr>
          <a:xfrm>
            <a:off x="533400" y="1026850"/>
            <a:ext cx="8077535" cy="3589747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8" name="Google Shape;38;p6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53340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7"/>
          <p:cNvSpPr/>
          <p:nvPr/>
        </p:nvSpPr>
        <p:spPr>
          <a:xfrm>
            <a:off x="533400" y="1026850"/>
            <a:ext cx="8077535" cy="3589747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43" name="Google Shape;43;p7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533450" y="1411500"/>
            <a:ext cx="3824700" cy="232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Muli"/>
              <a:buChar char="●"/>
              <a:defRPr sz="14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●"/>
              <a:defRPr sz="12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○"/>
              <a:defRPr sz="12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uli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8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/>
          <p:nvPr/>
        </p:nvSpPr>
        <p:spPr>
          <a:xfrm>
            <a:off x="1504860" y="997610"/>
            <a:ext cx="6134280" cy="3148280"/>
          </a:xfrm>
          <a:custGeom>
            <a:rect b="b" l="l" r="r" t="t"/>
            <a:pathLst>
              <a:path extrusionOk="0" h="188661" w="352039">
                <a:moveTo>
                  <a:pt x="1336" y="8391"/>
                </a:moveTo>
                <a:cubicBezTo>
                  <a:pt x="3908" y="4454"/>
                  <a:pt x="-5077" y="1597"/>
                  <a:pt x="16195" y="391"/>
                </a:cubicBezTo>
                <a:cubicBezTo>
                  <a:pt x="37468" y="-815"/>
                  <a:pt x="95951" y="1153"/>
                  <a:pt x="128971" y="1153"/>
                </a:cubicBezTo>
                <a:cubicBezTo>
                  <a:pt x="161991" y="1153"/>
                  <a:pt x="188661" y="518"/>
                  <a:pt x="214315" y="391"/>
                </a:cubicBezTo>
                <a:cubicBezTo>
                  <a:pt x="239969" y="264"/>
                  <a:pt x="265179" y="74"/>
                  <a:pt x="282895" y="391"/>
                </a:cubicBezTo>
                <a:cubicBezTo>
                  <a:pt x="300612" y="709"/>
                  <a:pt x="311661" y="1915"/>
                  <a:pt x="320614" y="2296"/>
                </a:cubicBezTo>
                <a:cubicBezTo>
                  <a:pt x="329568" y="2677"/>
                  <a:pt x="332362" y="1979"/>
                  <a:pt x="336616" y="2677"/>
                </a:cubicBezTo>
                <a:cubicBezTo>
                  <a:pt x="340871" y="3376"/>
                  <a:pt x="343982" y="836"/>
                  <a:pt x="346141" y="6487"/>
                </a:cubicBezTo>
                <a:cubicBezTo>
                  <a:pt x="348300" y="12139"/>
                  <a:pt x="349443" y="24585"/>
                  <a:pt x="349570" y="36586"/>
                </a:cubicBezTo>
                <a:cubicBezTo>
                  <a:pt x="349697" y="48588"/>
                  <a:pt x="347411" y="66749"/>
                  <a:pt x="346903" y="78496"/>
                </a:cubicBezTo>
                <a:cubicBezTo>
                  <a:pt x="346395" y="90244"/>
                  <a:pt x="346141" y="97483"/>
                  <a:pt x="346522" y="107071"/>
                </a:cubicBezTo>
                <a:cubicBezTo>
                  <a:pt x="346903" y="116660"/>
                  <a:pt x="348681" y="125232"/>
                  <a:pt x="349189" y="136027"/>
                </a:cubicBezTo>
                <a:cubicBezTo>
                  <a:pt x="349697" y="146822"/>
                  <a:pt x="349951" y="163332"/>
                  <a:pt x="349570" y="171841"/>
                </a:cubicBezTo>
                <a:cubicBezTo>
                  <a:pt x="349189" y="180350"/>
                  <a:pt x="356873" y="184351"/>
                  <a:pt x="346903" y="187081"/>
                </a:cubicBezTo>
                <a:cubicBezTo>
                  <a:pt x="336934" y="189812"/>
                  <a:pt x="313121" y="188161"/>
                  <a:pt x="289753" y="188224"/>
                </a:cubicBezTo>
                <a:cubicBezTo>
                  <a:pt x="266385" y="188288"/>
                  <a:pt x="233683" y="187780"/>
                  <a:pt x="206695" y="187462"/>
                </a:cubicBezTo>
                <a:cubicBezTo>
                  <a:pt x="179708" y="187145"/>
                  <a:pt x="151260" y="186256"/>
                  <a:pt x="127828" y="186319"/>
                </a:cubicBezTo>
                <a:cubicBezTo>
                  <a:pt x="104397" y="186383"/>
                  <a:pt x="82426" y="187907"/>
                  <a:pt x="66106" y="187843"/>
                </a:cubicBezTo>
                <a:cubicBezTo>
                  <a:pt x="49787" y="187780"/>
                  <a:pt x="39754" y="186446"/>
                  <a:pt x="29911" y="185938"/>
                </a:cubicBezTo>
                <a:cubicBezTo>
                  <a:pt x="20069" y="185430"/>
                  <a:pt x="11687" y="186510"/>
                  <a:pt x="7051" y="184795"/>
                </a:cubicBezTo>
                <a:cubicBezTo>
                  <a:pt x="2416" y="183081"/>
                  <a:pt x="2924" y="184160"/>
                  <a:pt x="2098" y="175651"/>
                </a:cubicBezTo>
                <a:cubicBezTo>
                  <a:pt x="1273" y="167142"/>
                  <a:pt x="2035" y="145108"/>
                  <a:pt x="2098" y="133741"/>
                </a:cubicBezTo>
                <a:cubicBezTo>
                  <a:pt x="2162" y="122375"/>
                  <a:pt x="2797" y="118501"/>
                  <a:pt x="2479" y="107452"/>
                </a:cubicBezTo>
                <a:cubicBezTo>
                  <a:pt x="2162" y="96403"/>
                  <a:pt x="574" y="79766"/>
                  <a:pt x="193" y="67447"/>
                </a:cubicBezTo>
                <a:cubicBezTo>
                  <a:pt x="-188" y="55128"/>
                  <a:pt x="98" y="40777"/>
                  <a:pt x="193" y="33538"/>
                </a:cubicBezTo>
                <a:cubicBezTo>
                  <a:pt x="288" y="26299"/>
                  <a:pt x="575" y="28203"/>
                  <a:pt x="765" y="24012"/>
                </a:cubicBezTo>
                <a:cubicBezTo>
                  <a:pt x="956" y="19821"/>
                  <a:pt x="-1236" y="12328"/>
                  <a:pt x="1336" y="839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</p:sp>
      <p:sp>
        <p:nvSpPr>
          <p:cNvPr id="52" name="Google Shape;52;p9"/>
          <p:cNvSpPr txBox="1"/>
          <p:nvPr>
            <p:ph type="title"/>
          </p:nvPr>
        </p:nvSpPr>
        <p:spPr>
          <a:xfrm>
            <a:off x="1388100" y="1195950"/>
            <a:ext cx="6367800" cy="198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3" name="Google Shape;53;p9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/>
          <p:nvPr/>
        </p:nvSpPr>
        <p:spPr>
          <a:xfrm rot="10800000">
            <a:off x="151723" y="202533"/>
            <a:ext cx="8840553" cy="4738435"/>
          </a:xfrm>
          <a:custGeom>
            <a:rect b="b" l="l" r="r" t="t"/>
            <a:pathLst>
              <a:path extrusionOk="0" fill="none" h="204861" w="275471">
                <a:moveTo>
                  <a:pt x="5325" y="199029"/>
                </a:moveTo>
                <a:cubicBezTo>
                  <a:pt x="8875" y="203466"/>
                  <a:pt x="42469" y="202198"/>
                  <a:pt x="75682" y="202832"/>
                </a:cubicBezTo>
                <a:cubicBezTo>
                  <a:pt x="108896" y="203466"/>
                  <a:pt x="188380" y="203339"/>
                  <a:pt x="204100" y="202832"/>
                </a:cubicBezTo>
                <a:cubicBezTo>
                  <a:pt x="219692" y="202325"/>
                  <a:pt x="264695" y="204860"/>
                  <a:pt x="269893" y="201184"/>
                </a:cubicBezTo>
                <a:cubicBezTo>
                  <a:pt x="275090" y="197381"/>
                  <a:pt x="274457" y="153772"/>
                  <a:pt x="274457" y="142997"/>
                </a:cubicBezTo>
                <a:cubicBezTo>
                  <a:pt x="274457" y="132221"/>
                  <a:pt x="275090" y="92923"/>
                  <a:pt x="273823" y="81260"/>
                </a:cubicBezTo>
                <a:cubicBezTo>
                  <a:pt x="272428" y="69597"/>
                  <a:pt x="275471" y="7987"/>
                  <a:pt x="270273" y="4691"/>
                </a:cubicBezTo>
                <a:cubicBezTo>
                  <a:pt x="265076" y="1395"/>
                  <a:pt x="218298" y="2029"/>
                  <a:pt x="191676" y="2156"/>
                </a:cubicBezTo>
                <a:cubicBezTo>
                  <a:pt x="156434" y="2283"/>
                  <a:pt x="107628" y="888"/>
                  <a:pt x="82908" y="381"/>
                </a:cubicBezTo>
                <a:cubicBezTo>
                  <a:pt x="58061" y="1"/>
                  <a:pt x="8495" y="1015"/>
                  <a:pt x="5199" y="3804"/>
                </a:cubicBezTo>
                <a:cubicBezTo>
                  <a:pt x="1903" y="6466"/>
                  <a:pt x="3931" y="76950"/>
                  <a:pt x="5199" y="96219"/>
                </a:cubicBezTo>
                <a:cubicBezTo>
                  <a:pt x="6593" y="115488"/>
                  <a:pt x="1" y="192564"/>
                  <a:pt x="5325" y="199029"/>
                </a:cubicBezTo>
                <a:close/>
              </a:path>
            </a:pathLst>
          </a:custGeom>
          <a:noFill/>
          <a:ln cap="rnd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0"/>
          <p:cNvSpPr txBox="1"/>
          <p:nvPr>
            <p:ph type="title"/>
          </p:nvPr>
        </p:nvSpPr>
        <p:spPr>
          <a:xfrm>
            <a:off x="530125" y="1341394"/>
            <a:ext cx="36159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85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8" name="Google Shape;58;p10"/>
          <p:cNvSpPr txBox="1"/>
          <p:nvPr>
            <p:ph idx="1" type="subTitle"/>
          </p:nvPr>
        </p:nvSpPr>
        <p:spPr>
          <a:xfrm>
            <a:off x="530125" y="2567006"/>
            <a:ext cx="3879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9" name="Google Shape;59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5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44.xml"/><Relationship Id="rId22" Type="http://schemas.openxmlformats.org/officeDocument/2006/relationships/slideLayout" Target="../slideLayouts/slideLayout46.xml"/><Relationship Id="rId21" Type="http://schemas.openxmlformats.org/officeDocument/2006/relationships/slideLayout" Target="../slideLayouts/slideLayout45.xml"/><Relationship Id="rId24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47.xml"/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25" Type="http://schemas.openxmlformats.org/officeDocument/2006/relationships/theme" Target="../theme/theme1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36.xml"/><Relationship Id="rId15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38.xml"/><Relationship Id="rId17" Type="http://schemas.openxmlformats.org/officeDocument/2006/relationships/slideLayout" Target="../slideLayouts/slideLayout41.xml"/><Relationship Id="rId16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rter One"/>
              <a:buNone/>
              <a:defRPr sz="3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Carter One"/>
              <a:buNone/>
              <a:defRPr sz="3000">
                <a:solidFill>
                  <a:schemeClr val="lt1"/>
                </a:solidFill>
                <a:latin typeface="Carter One"/>
                <a:ea typeface="Carter One"/>
                <a:cs typeface="Carter One"/>
                <a:sym typeface="Carte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5" name="Google Shape;185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Open Sans"/>
              <a:buChar char="●"/>
              <a:defRPr sz="18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●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○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Open Sans"/>
              <a:buChar char="■"/>
              <a:defRPr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1"/>
          <p:cNvSpPr txBox="1"/>
          <p:nvPr>
            <p:ph type="ctrTitle"/>
          </p:nvPr>
        </p:nvSpPr>
        <p:spPr>
          <a:xfrm>
            <a:off x="1646250" y="1760850"/>
            <a:ext cx="5851500" cy="18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Segmentação Automática de Piadas em Setup e Punchline via Classificação de Tokens com BERT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341" name="Google Shape;341;p51"/>
          <p:cNvSpPr txBox="1"/>
          <p:nvPr>
            <p:ph idx="1" type="subTitle"/>
          </p:nvPr>
        </p:nvSpPr>
        <p:spPr>
          <a:xfrm>
            <a:off x="2551175" y="4291175"/>
            <a:ext cx="4038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Luan Henrique Cordeiro de Melo</a:t>
            </a:r>
            <a:endParaRPr/>
          </a:p>
        </p:txBody>
      </p:sp>
      <p:sp>
        <p:nvSpPr>
          <p:cNvPr id="342" name="Google Shape;342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ctrTitle"/>
          </p:nvPr>
        </p:nvSpPr>
        <p:spPr>
          <a:xfrm>
            <a:off x="1646250" y="1760850"/>
            <a:ext cx="5851500" cy="184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00"/>
              <a:t>Segmentação Automática de Piadas em Setup e Punchline via Classificação de Tokens com BERT</a:t>
            </a:r>
            <a:endParaRPr sz="3400">
              <a:solidFill>
                <a:schemeClr val="lt1"/>
              </a:solidFill>
            </a:endParaRPr>
          </a:p>
        </p:txBody>
      </p:sp>
      <p:sp>
        <p:nvSpPr>
          <p:cNvPr id="438" name="Google Shape;438;p60"/>
          <p:cNvSpPr txBox="1"/>
          <p:nvPr>
            <p:ph idx="1" type="subTitle"/>
          </p:nvPr>
        </p:nvSpPr>
        <p:spPr>
          <a:xfrm>
            <a:off x="2551175" y="4291175"/>
            <a:ext cx="4038600" cy="4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Luan Henrique Cordeiro de Melo</a:t>
            </a:r>
            <a:endParaRPr/>
          </a:p>
        </p:txBody>
      </p:sp>
      <p:sp>
        <p:nvSpPr>
          <p:cNvPr id="439" name="Google Shape;439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Problema Escolhido</a:t>
            </a:r>
            <a:endParaRPr/>
          </a:p>
        </p:txBody>
      </p:sp>
      <p:sp>
        <p:nvSpPr>
          <p:cNvPr id="348" name="Google Shape;348;p52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Separação de Piadas em Setup e Punchline usando IA</a:t>
            </a:r>
            <a:endParaRPr sz="21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❖"/>
            </a:pPr>
            <a:r>
              <a:rPr lang="en" sz="1800"/>
              <a:t>O humor, especialmente em piadas escritas, muitas vezes segue uma estrutura de setup (preparação) seguido por uma punchline (clímax humorístico).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1800"/>
              <a:t>A identificação automática dessas partes ainda é um desafio para modelos de linguagem natural.</a:t>
            </a:r>
            <a:endParaRPr sz="18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❖"/>
            </a:pPr>
            <a:r>
              <a:rPr lang="en" sz="1800"/>
              <a:t>O objetivo deste projeto é treinar uma IA que possa identificar e rotular automaticamente a parte “setup” e “punchline” de uma piada textual</a:t>
            </a:r>
            <a:endParaRPr sz="1800"/>
          </a:p>
        </p:txBody>
      </p:sp>
      <p:sp>
        <p:nvSpPr>
          <p:cNvPr id="349" name="Google Shape;349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3"/>
          <p:cNvSpPr txBox="1"/>
          <p:nvPr>
            <p:ph type="title"/>
          </p:nvPr>
        </p:nvSpPr>
        <p:spPr>
          <a:xfrm>
            <a:off x="2659650" y="2967944"/>
            <a:ext cx="3824700" cy="44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— Charles Chaplin</a:t>
            </a:r>
            <a:endParaRPr/>
          </a:p>
        </p:txBody>
      </p:sp>
      <p:sp>
        <p:nvSpPr>
          <p:cNvPr id="355" name="Google Shape;355;p53"/>
          <p:cNvSpPr txBox="1"/>
          <p:nvPr>
            <p:ph idx="1" type="body"/>
          </p:nvPr>
        </p:nvSpPr>
        <p:spPr>
          <a:xfrm>
            <a:off x="2659650" y="1422250"/>
            <a:ext cx="3824700" cy="15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“</a:t>
            </a:r>
            <a:r>
              <a:rPr lang="en" sz="2400"/>
              <a:t>Creio no riso e nas lágrimas como antídotos contra o ódio e o terror.”</a:t>
            </a:r>
            <a:endParaRPr sz="2400"/>
          </a:p>
        </p:txBody>
      </p:sp>
      <p:grpSp>
        <p:nvGrpSpPr>
          <p:cNvPr id="356" name="Google Shape;356;p53"/>
          <p:cNvGrpSpPr/>
          <p:nvPr/>
        </p:nvGrpSpPr>
        <p:grpSpPr>
          <a:xfrm rot="-600743">
            <a:off x="3131874" y="2948689"/>
            <a:ext cx="2880252" cy="2063510"/>
            <a:chOff x="3768018" y="3253082"/>
            <a:chExt cx="1818313" cy="1804690"/>
          </a:xfrm>
        </p:grpSpPr>
        <p:sp>
          <p:nvSpPr>
            <p:cNvPr id="357" name="Google Shape;357;p53"/>
            <p:cNvSpPr/>
            <p:nvPr/>
          </p:nvSpPr>
          <p:spPr>
            <a:xfrm rot="8999985">
              <a:off x="4004797" y="3501692"/>
              <a:ext cx="1344755" cy="1307469"/>
            </a:xfrm>
            <a:custGeom>
              <a:rect b="b" l="l" r="r" t="t"/>
              <a:pathLst>
                <a:path extrusionOk="0" h="14400" w="14811">
                  <a:moveTo>
                    <a:pt x="8490" y="521"/>
                  </a:moveTo>
                  <a:cubicBezTo>
                    <a:pt x="8567" y="521"/>
                    <a:pt x="8649" y="527"/>
                    <a:pt x="8734" y="539"/>
                  </a:cubicBezTo>
                  <a:cubicBezTo>
                    <a:pt x="11203" y="919"/>
                    <a:pt x="13589" y="3469"/>
                    <a:pt x="13861" y="5964"/>
                  </a:cubicBezTo>
                  <a:cubicBezTo>
                    <a:pt x="13906" y="6529"/>
                    <a:pt x="13706" y="6812"/>
                    <a:pt x="13215" y="6812"/>
                  </a:cubicBezTo>
                  <a:cubicBezTo>
                    <a:pt x="13116" y="6812"/>
                    <a:pt x="13006" y="6800"/>
                    <a:pt x="12884" y="6778"/>
                  </a:cubicBezTo>
                  <a:cubicBezTo>
                    <a:pt x="11772" y="6588"/>
                    <a:pt x="11094" y="5666"/>
                    <a:pt x="10986" y="4228"/>
                  </a:cubicBezTo>
                  <a:cubicBezTo>
                    <a:pt x="10887" y="4248"/>
                    <a:pt x="10784" y="4257"/>
                    <a:pt x="10679" y="4257"/>
                  </a:cubicBezTo>
                  <a:cubicBezTo>
                    <a:pt x="9333" y="4257"/>
                    <a:pt x="7514" y="2727"/>
                    <a:pt x="7514" y="1570"/>
                  </a:cubicBezTo>
                  <a:cubicBezTo>
                    <a:pt x="7538" y="896"/>
                    <a:pt x="7882" y="521"/>
                    <a:pt x="8490" y="521"/>
                  </a:cubicBezTo>
                  <a:close/>
                  <a:moveTo>
                    <a:pt x="7857" y="0"/>
                  </a:moveTo>
                  <a:cubicBezTo>
                    <a:pt x="6389" y="0"/>
                    <a:pt x="4991" y="523"/>
                    <a:pt x="3662" y="1462"/>
                  </a:cubicBezTo>
                  <a:cubicBezTo>
                    <a:pt x="2659" y="2167"/>
                    <a:pt x="1763" y="2953"/>
                    <a:pt x="760" y="3713"/>
                  </a:cubicBezTo>
                  <a:cubicBezTo>
                    <a:pt x="733" y="3279"/>
                    <a:pt x="706" y="2953"/>
                    <a:pt x="624" y="2465"/>
                  </a:cubicBezTo>
                  <a:cubicBezTo>
                    <a:pt x="0" y="3523"/>
                    <a:pt x="27" y="4906"/>
                    <a:pt x="597" y="5259"/>
                  </a:cubicBezTo>
                  <a:cubicBezTo>
                    <a:pt x="624" y="4988"/>
                    <a:pt x="706" y="4744"/>
                    <a:pt x="733" y="4499"/>
                  </a:cubicBezTo>
                  <a:cubicBezTo>
                    <a:pt x="4801" y="4771"/>
                    <a:pt x="11528" y="10819"/>
                    <a:pt x="11121" y="13749"/>
                  </a:cubicBezTo>
                  <a:lnTo>
                    <a:pt x="10389" y="13966"/>
                  </a:lnTo>
                  <a:lnTo>
                    <a:pt x="10389" y="14237"/>
                  </a:lnTo>
                  <a:cubicBezTo>
                    <a:pt x="11175" y="14264"/>
                    <a:pt x="11935" y="14345"/>
                    <a:pt x="12667" y="14400"/>
                  </a:cubicBezTo>
                  <a:cubicBezTo>
                    <a:pt x="12694" y="14345"/>
                    <a:pt x="12694" y="14237"/>
                    <a:pt x="12694" y="14183"/>
                  </a:cubicBezTo>
                  <a:cubicBezTo>
                    <a:pt x="12504" y="14128"/>
                    <a:pt x="12260" y="14101"/>
                    <a:pt x="11826" y="14047"/>
                  </a:cubicBezTo>
                  <a:cubicBezTo>
                    <a:pt x="12098" y="13586"/>
                    <a:pt x="12260" y="13206"/>
                    <a:pt x="12477" y="12935"/>
                  </a:cubicBezTo>
                  <a:cubicBezTo>
                    <a:pt x="14051" y="10819"/>
                    <a:pt x="14810" y="8432"/>
                    <a:pt x="14376" y="5801"/>
                  </a:cubicBezTo>
                  <a:cubicBezTo>
                    <a:pt x="13969" y="3279"/>
                    <a:pt x="12694" y="1380"/>
                    <a:pt x="10253" y="458"/>
                  </a:cubicBezTo>
                  <a:cubicBezTo>
                    <a:pt x="9435" y="148"/>
                    <a:pt x="8636" y="0"/>
                    <a:pt x="78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53"/>
            <p:cNvSpPr/>
            <p:nvPr/>
          </p:nvSpPr>
          <p:spPr>
            <a:xfrm rot="8999985">
              <a:off x="4288789" y="4298709"/>
              <a:ext cx="580357" cy="573107"/>
            </a:xfrm>
            <a:custGeom>
              <a:rect b="b" l="l" r="r" t="t"/>
              <a:pathLst>
                <a:path extrusionOk="0" h="6312" w="6392">
                  <a:moveTo>
                    <a:pt x="924" y="0"/>
                  </a:moveTo>
                  <a:cubicBezTo>
                    <a:pt x="326" y="0"/>
                    <a:pt x="1" y="373"/>
                    <a:pt x="1" y="1031"/>
                  </a:cubicBezTo>
                  <a:cubicBezTo>
                    <a:pt x="1" y="2238"/>
                    <a:pt x="1820" y="3772"/>
                    <a:pt x="3166" y="3772"/>
                  </a:cubicBezTo>
                  <a:cubicBezTo>
                    <a:pt x="3272" y="3772"/>
                    <a:pt x="3374" y="3763"/>
                    <a:pt x="3473" y="3743"/>
                  </a:cubicBezTo>
                  <a:cubicBezTo>
                    <a:pt x="3608" y="5154"/>
                    <a:pt x="4286" y="6049"/>
                    <a:pt x="5371" y="6266"/>
                  </a:cubicBezTo>
                  <a:cubicBezTo>
                    <a:pt x="5509" y="6296"/>
                    <a:pt x="5631" y="6311"/>
                    <a:pt x="5738" y="6311"/>
                  </a:cubicBezTo>
                  <a:cubicBezTo>
                    <a:pt x="6203" y="6311"/>
                    <a:pt x="6392" y="6025"/>
                    <a:pt x="6348" y="5452"/>
                  </a:cubicBezTo>
                  <a:cubicBezTo>
                    <a:pt x="6076" y="2929"/>
                    <a:pt x="3690" y="407"/>
                    <a:pt x="1221" y="27"/>
                  </a:cubicBezTo>
                  <a:cubicBezTo>
                    <a:pt x="1116" y="9"/>
                    <a:pt x="1017" y="0"/>
                    <a:pt x="92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9" name="Google Shape;359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/>
          <p:nvPr>
            <p:ph type="title"/>
          </p:nvPr>
        </p:nvSpPr>
        <p:spPr>
          <a:xfrm>
            <a:off x="530125" y="1341400"/>
            <a:ext cx="4035300" cy="11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5000"/>
              <a:t>Justificativa pessoal</a:t>
            </a:r>
            <a:endParaRPr sz="5000"/>
          </a:p>
        </p:txBody>
      </p:sp>
      <p:sp>
        <p:nvSpPr>
          <p:cNvPr id="365" name="Google Shape;365;p54"/>
          <p:cNvSpPr txBox="1"/>
          <p:nvPr>
            <p:ph idx="1" type="subTitle"/>
          </p:nvPr>
        </p:nvSpPr>
        <p:spPr>
          <a:xfrm>
            <a:off x="530125" y="2567006"/>
            <a:ext cx="38799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Sempre gostei muito de </a:t>
            </a:r>
            <a:r>
              <a:rPr lang="en"/>
              <a:t>comédia</a:t>
            </a:r>
            <a:r>
              <a:rPr lang="en"/>
              <a:t> em geral, e a ideia de separar segmentações me pareceu </a:t>
            </a:r>
            <a:r>
              <a:rPr lang="en"/>
              <a:t>útil</a:t>
            </a:r>
            <a:r>
              <a:rPr lang="en"/>
              <a:t> e interessante.</a:t>
            </a:r>
            <a:endParaRPr/>
          </a:p>
        </p:txBody>
      </p:sp>
      <p:grpSp>
        <p:nvGrpSpPr>
          <p:cNvPr id="366" name="Google Shape;366;p54"/>
          <p:cNvGrpSpPr/>
          <p:nvPr/>
        </p:nvGrpSpPr>
        <p:grpSpPr>
          <a:xfrm>
            <a:off x="4635350" y="2625346"/>
            <a:ext cx="2510732" cy="1889575"/>
            <a:chOff x="4768700" y="2196625"/>
            <a:chExt cx="2510732" cy="1889575"/>
          </a:xfrm>
        </p:grpSpPr>
        <p:sp>
          <p:nvSpPr>
            <p:cNvPr id="367" name="Google Shape;367;p54"/>
            <p:cNvSpPr/>
            <p:nvPr/>
          </p:nvSpPr>
          <p:spPr>
            <a:xfrm>
              <a:off x="4768700" y="2196625"/>
              <a:ext cx="2510732" cy="1889575"/>
            </a:xfrm>
            <a:custGeom>
              <a:rect b="b" l="l" r="r" t="t"/>
              <a:pathLst>
                <a:path extrusionOk="0" h="27579" w="36645">
                  <a:moveTo>
                    <a:pt x="24871" y="8865"/>
                  </a:moveTo>
                  <a:cubicBezTo>
                    <a:pt x="25419" y="8865"/>
                    <a:pt x="26050" y="9250"/>
                    <a:pt x="26582" y="9970"/>
                  </a:cubicBezTo>
                  <a:cubicBezTo>
                    <a:pt x="25687" y="9807"/>
                    <a:pt x="24765" y="9671"/>
                    <a:pt x="23869" y="9509"/>
                  </a:cubicBezTo>
                  <a:cubicBezTo>
                    <a:pt x="24111" y="9072"/>
                    <a:pt x="24468" y="8865"/>
                    <a:pt x="24871" y="8865"/>
                  </a:cubicBezTo>
                  <a:close/>
                  <a:moveTo>
                    <a:pt x="17218" y="9622"/>
                  </a:moveTo>
                  <a:cubicBezTo>
                    <a:pt x="17768" y="9622"/>
                    <a:pt x="18400" y="9826"/>
                    <a:pt x="18987" y="10241"/>
                  </a:cubicBezTo>
                  <a:cubicBezTo>
                    <a:pt x="17929" y="10756"/>
                    <a:pt x="16926" y="11190"/>
                    <a:pt x="15895" y="11679"/>
                  </a:cubicBezTo>
                  <a:cubicBezTo>
                    <a:pt x="15488" y="11272"/>
                    <a:pt x="15488" y="10729"/>
                    <a:pt x="16031" y="10105"/>
                  </a:cubicBezTo>
                  <a:cubicBezTo>
                    <a:pt x="16300" y="9785"/>
                    <a:pt x="16726" y="9622"/>
                    <a:pt x="17218" y="9622"/>
                  </a:cubicBezTo>
                  <a:close/>
                  <a:moveTo>
                    <a:pt x="29023" y="12791"/>
                  </a:moveTo>
                  <a:cubicBezTo>
                    <a:pt x="31356" y="13713"/>
                    <a:pt x="31356" y="13713"/>
                    <a:pt x="30895" y="14608"/>
                  </a:cubicBezTo>
                  <a:cubicBezTo>
                    <a:pt x="30542" y="14283"/>
                    <a:pt x="30244" y="14011"/>
                    <a:pt x="29782" y="13632"/>
                  </a:cubicBezTo>
                  <a:lnTo>
                    <a:pt x="29782" y="13632"/>
                  </a:lnTo>
                  <a:cubicBezTo>
                    <a:pt x="29972" y="14445"/>
                    <a:pt x="30108" y="15096"/>
                    <a:pt x="30189" y="15747"/>
                  </a:cubicBezTo>
                  <a:cubicBezTo>
                    <a:pt x="30786" y="19138"/>
                    <a:pt x="28562" y="22555"/>
                    <a:pt x="25524" y="23505"/>
                  </a:cubicBezTo>
                  <a:cubicBezTo>
                    <a:pt x="24619" y="23784"/>
                    <a:pt x="23803" y="23934"/>
                    <a:pt x="23063" y="23934"/>
                  </a:cubicBezTo>
                  <a:cubicBezTo>
                    <a:pt x="21431" y="23934"/>
                    <a:pt x="20168" y="23204"/>
                    <a:pt x="19123" y="21525"/>
                  </a:cubicBezTo>
                  <a:cubicBezTo>
                    <a:pt x="18065" y="19870"/>
                    <a:pt x="17414" y="17890"/>
                    <a:pt x="16600" y="16046"/>
                  </a:cubicBezTo>
                  <a:cubicBezTo>
                    <a:pt x="16383" y="15476"/>
                    <a:pt x="16166" y="14879"/>
                    <a:pt x="15895" y="14174"/>
                  </a:cubicBezTo>
                  <a:cubicBezTo>
                    <a:pt x="16275" y="14038"/>
                    <a:pt x="16682" y="13876"/>
                    <a:pt x="17088" y="13713"/>
                  </a:cubicBezTo>
                  <a:cubicBezTo>
                    <a:pt x="17116" y="13740"/>
                    <a:pt x="17143" y="13794"/>
                    <a:pt x="17197" y="13876"/>
                  </a:cubicBezTo>
                  <a:cubicBezTo>
                    <a:pt x="17061" y="14038"/>
                    <a:pt x="16872" y="14201"/>
                    <a:pt x="16709" y="14445"/>
                  </a:cubicBezTo>
                  <a:cubicBezTo>
                    <a:pt x="17821" y="15557"/>
                    <a:pt x="19258" y="15937"/>
                    <a:pt x="20723" y="16018"/>
                  </a:cubicBezTo>
                  <a:cubicBezTo>
                    <a:pt x="20889" y="16025"/>
                    <a:pt x="21055" y="16028"/>
                    <a:pt x="21220" y="16028"/>
                  </a:cubicBezTo>
                  <a:cubicBezTo>
                    <a:pt x="23134" y="16028"/>
                    <a:pt x="24999" y="15597"/>
                    <a:pt x="26772" y="14798"/>
                  </a:cubicBezTo>
                  <a:cubicBezTo>
                    <a:pt x="27775" y="14337"/>
                    <a:pt x="28643" y="13876"/>
                    <a:pt x="29023" y="12791"/>
                  </a:cubicBezTo>
                  <a:close/>
                  <a:moveTo>
                    <a:pt x="17766" y="1"/>
                  </a:moveTo>
                  <a:cubicBezTo>
                    <a:pt x="17111" y="1"/>
                    <a:pt x="16444" y="67"/>
                    <a:pt x="15759" y="205"/>
                  </a:cubicBezTo>
                  <a:cubicBezTo>
                    <a:pt x="13481" y="639"/>
                    <a:pt x="11365" y="1426"/>
                    <a:pt x="9548" y="2891"/>
                  </a:cubicBezTo>
                  <a:cubicBezTo>
                    <a:pt x="8878" y="3426"/>
                    <a:pt x="8328" y="3698"/>
                    <a:pt x="7785" y="3698"/>
                  </a:cubicBezTo>
                  <a:cubicBezTo>
                    <a:pt x="7229" y="3698"/>
                    <a:pt x="6681" y="3413"/>
                    <a:pt x="6022" y="2836"/>
                  </a:cubicBezTo>
                  <a:cubicBezTo>
                    <a:pt x="5615" y="2484"/>
                    <a:pt x="5208" y="2077"/>
                    <a:pt x="4747" y="1751"/>
                  </a:cubicBezTo>
                  <a:cubicBezTo>
                    <a:pt x="4263" y="1448"/>
                    <a:pt x="3766" y="1302"/>
                    <a:pt x="3277" y="1302"/>
                  </a:cubicBezTo>
                  <a:cubicBezTo>
                    <a:pt x="2588" y="1302"/>
                    <a:pt x="1917" y="1591"/>
                    <a:pt x="1330" y="2131"/>
                  </a:cubicBezTo>
                  <a:cubicBezTo>
                    <a:pt x="434" y="2945"/>
                    <a:pt x="55" y="4003"/>
                    <a:pt x="28" y="5115"/>
                  </a:cubicBezTo>
                  <a:cubicBezTo>
                    <a:pt x="0" y="6634"/>
                    <a:pt x="407" y="8098"/>
                    <a:pt x="1764" y="9021"/>
                  </a:cubicBezTo>
                  <a:cubicBezTo>
                    <a:pt x="2305" y="9386"/>
                    <a:pt x="2857" y="9536"/>
                    <a:pt x="3408" y="9536"/>
                  </a:cubicBezTo>
                  <a:cubicBezTo>
                    <a:pt x="4126" y="9536"/>
                    <a:pt x="4843" y="9280"/>
                    <a:pt x="5534" y="8912"/>
                  </a:cubicBezTo>
                  <a:cubicBezTo>
                    <a:pt x="6022" y="8641"/>
                    <a:pt x="6483" y="8315"/>
                    <a:pt x="6971" y="8044"/>
                  </a:cubicBezTo>
                  <a:cubicBezTo>
                    <a:pt x="7174" y="7930"/>
                    <a:pt x="7345" y="7875"/>
                    <a:pt x="7490" y="7875"/>
                  </a:cubicBezTo>
                  <a:cubicBezTo>
                    <a:pt x="7792" y="7875"/>
                    <a:pt x="7982" y="8111"/>
                    <a:pt x="8110" y="8532"/>
                  </a:cubicBezTo>
                  <a:cubicBezTo>
                    <a:pt x="8599" y="10648"/>
                    <a:pt x="9087" y="12736"/>
                    <a:pt x="9684" y="14825"/>
                  </a:cubicBezTo>
                  <a:cubicBezTo>
                    <a:pt x="10633" y="18107"/>
                    <a:pt x="12071" y="21145"/>
                    <a:pt x="14376" y="23722"/>
                  </a:cubicBezTo>
                  <a:cubicBezTo>
                    <a:pt x="16371" y="26006"/>
                    <a:pt x="18748" y="27578"/>
                    <a:pt x="21900" y="27578"/>
                  </a:cubicBezTo>
                  <a:cubicBezTo>
                    <a:pt x="22004" y="27578"/>
                    <a:pt x="22109" y="27577"/>
                    <a:pt x="22215" y="27573"/>
                  </a:cubicBezTo>
                  <a:cubicBezTo>
                    <a:pt x="22649" y="27546"/>
                    <a:pt x="23056" y="27546"/>
                    <a:pt x="23517" y="27438"/>
                  </a:cubicBezTo>
                  <a:cubicBezTo>
                    <a:pt x="26338" y="27058"/>
                    <a:pt x="28779" y="25810"/>
                    <a:pt x="30949" y="23993"/>
                  </a:cubicBezTo>
                  <a:cubicBezTo>
                    <a:pt x="32793" y="22501"/>
                    <a:pt x="34421" y="20874"/>
                    <a:pt x="35424" y="18704"/>
                  </a:cubicBezTo>
                  <a:cubicBezTo>
                    <a:pt x="36645" y="16127"/>
                    <a:pt x="36374" y="13496"/>
                    <a:pt x="34719" y="11435"/>
                  </a:cubicBezTo>
                  <a:cubicBezTo>
                    <a:pt x="31464" y="7393"/>
                    <a:pt x="27775" y="3731"/>
                    <a:pt x="22974" y="1344"/>
                  </a:cubicBezTo>
                  <a:cubicBezTo>
                    <a:pt x="21248" y="491"/>
                    <a:pt x="19551" y="1"/>
                    <a:pt x="177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54"/>
            <p:cNvSpPr/>
            <p:nvPr/>
          </p:nvSpPr>
          <p:spPr>
            <a:xfrm>
              <a:off x="5857742" y="3071075"/>
              <a:ext cx="1057461" cy="762915"/>
            </a:xfrm>
            <a:custGeom>
              <a:rect b="b" l="l" r="r" t="t"/>
              <a:pathLst>
                <a:path extrusionOk="0" h="11135" w="15434">
                  <a:moveTo>
                    <a:pt x="11011" y="6530"/>
                  </a:moveTo>
                  <a:cubicBezTo>
                    <a:pt x="11351" y="6530"/>
                    <a:pt x="11747" y="6666"/>
                    <a:pt x="12043" y="6836"/>
                  </a:cubicBezTo>
                  <a:cubicBezTo>
                    <a:pt x="12721" y="7216"/>
                    <a:pt x="12775" y="7731"/>
                    <a:pt x="12287" y="8300"/>
                  </a:cubicBezTo>
                  <a:cubicBezTo>
                    <a:pt x="10985" y="9711"/>
                    <a:pt x="9385" y="10443"/>
                    <a:pt x="7432" y="10525"/>
                  </a:cubicBezTo>
                  <a:cubicBezTo>
                    <a:pt x="6645" y="10362"/>
                    <a:pt x="5832" y="10199"/>
                    <a:pt x="5099" y="10009"/>
                  </a:cubicBezTo>
                  <a:cubicBezTo>
                    <a:pt x="4475" y="9874"/>
                    <a:pt x="4448" y="9521"/>
                    <a:pt x="4720" y="9006"/>
                  </a:cubicBezTo>
                  <a:cubicBezTo>
                    <a:pt x="5047" y="8373"/>
                    <a:pt x="5760" y="7951"/>
                    <a:pt x="6520" y="7951"/>
                  </a:cubicBezTo>
                  <a:cubicBezTo>
                    <a:pt x="6705" y="7951"/>
                    <a:pt x="6893" y="7976"/>
                    <a:pt x="7079" y="8029"/>
                  </a:cubicBezTo>
                  <a:cubicBezTo>
                    <a:pt x="7194" y="8058"/>
                    <a:pt x="7299" y="8071"/>
                    <a:pt x="7397" y="8071"/>
                  </a:cubicBezTo>
                  <a:cubicBezTo>
                    <a:pt x="7764" y="8071"/>
                    <a:pt x="8039" y="7891"/>
                    <a:pt x="8381" y="7677"/>
                  </a:cubicBezTo>
                  <a:cubicBezTo>
                    <a:pt x="9087" y="7216"/>
                    <a:pt x="9900" y="6836"/>
                    <a:pt x="10741" y="6565"/>
                  </a:cubicBezTo>
                  <a:cubicBezTo>
                    <a:pt x="10824" y="6541"/>
                    <a:pt x="10915" y="6530"/>
                    <a:pt x="11011" y="6530"/>
                  </a:cubicBezTo>
                  <a:close/>
                  <a:moveTo>
                    <a:pt x="13128" y="1"/>
                  </a:moveTo>
                  <a:cubicBezTo>
                    <a:pt x="12775" y="1058"/>
                    <a:pt x="11907" y="1547"/>
                    <a:pt x="10877" y="1981"/>
                  </a:cubicBezTo>
                  <a:cubicBezTo>
                    <a:pt x="9145" y="2786"/>
                    <a:pt x="7325" y="3218"/>
                    <a:pt x="5458" y="3218"/>
                  </a:cubicBezTo>
                  <a:cubicBezTo>
                    <a:pt x="5248" y="3218"/>
                    <a:pt x="5039" y="3212"/>
                    <a:pt x="4828" y="3201"/>
                  </a:cubicBezTo>
                  <a:cubicBezTo>
                    <a:pt x="3363" y="3147"/>
                    <a:pt x="1980" y="2767"/>
                    <a:pt x="814" y="1655"/>
                  </a:cubicBezTo>
                  <a:cubicBezTo>
                    <a:pt x="1031" y="1411"/>
                    <a:pt x="1166" y="1248"/>
                    <a:pt x="1302" y="1058"/>
                  </a:cubicBezTo>
                  <a:cubicBezTo>
                    <a:pt x="1248" y="1031"/>
                    <a:pt x="1221" y="977"/>
                    <a:pt x="1193" y="896"/>
                  </a:cubicBezTo>
                  <a:cubicBezTo>
                    <a:pt x="787" y="1058"/>
                    <a:pt x="380" y="1248"/>
                    <a:pt x="0" y="1384"/>
                  </a:cubicBezTo>
                  <a:cubicBezTo>
                    <a:pt x="271" y="2089"/>
                    <a:pt x="488" y="2686"/>
                    <a:pt x="705" y="3228"/>
                  </a:cubicBezTo>
                  <a:cubicBezTo>
                    <a:pt x="1519" y="5073"/>
                    <a:pt x="2143" y="7026"/>
                    <a:pt x="3228" y="8734"/>
                  </a:cubicBezTo>
                  <a:cubicBezTo>
                    <a:pt x="4267" y="10404"/>
                    <a:pt x="5521" y="11135"/>
                    <a:pt x="7139" y="11135"/>
                  </a:cubicBezTo>
                  <a:cubicBezTo>
                    <a:pt x="7887" y="11135"/>
                    <a:pt x="8712" y="10979"/>
                    <a:pt x="9629" y="10687"/>
                  </a:cubicBezTo>
                  <a:cubicBezTo>
                    <a:pt x="12694" y="9765"/>
                    <a:pt x="14864" y="6320"/>
                    <a:pt x="14321" y="2930"/>
                  </a:cubicBezTo>
                  <a:cubicBezTo>
                    <a:pt x="14213" y="2306"/>
                    <a:pt x="14077" y="1655"/>
                    <a:pt x="13915" y="841"/>
                  </a:cubicBezTo>
                  <a:lnTo>
                    <a:pt x="13915" y="841"/>
                  </a:lnTo>
                  <a:cubicBezTo>
                    <a:pt x="14349" y="1248"/>
                    <a:pt x="14647" y="1547"/>
                    <a:pt x="15000" y="1845"/>
                  </a:cubicBezTo>
                  <a:cubicBezTo>
                    <a:pt x="15434" y="950"/>
                    <a:pt x="15434" y="950"/>
                    <a:pt x="1312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54"/>
            <p:cNvSpPr/>
            <p:nvPr/>
          </p:nvSpPr>
          <p:spPr>
            <a:xfrm>
              <a:off x="5828007" y="2857173"/>
              <a:ext cx="241652" cy="139634"/>
            </a:xfrm>
            <a:custGeom>
              <a:rect b="b" l="l" r="r" t="t"/>
              <a:pathLst>
                <a:path extrusionOk="0" h="2038" w="3527">
                  <a:moveTo>
                    <a:pt x="1720" y="0"/>
                  </a:moveTo>
                  <a:cubicBezTo>
                    <a:pt x="1238" y="0"/>
                    <a:pt x="818" y="151"/>
                    <a:pt x="543" y="464"/>
                  </a:cubicBezTo>
                  <a:cubicBezTo>
                    <a:pt x="27" y="1088"/>
                    <a:pt x="0" y="1631"/>
                    <a:pt x="407" y="2038"/>
                  </a:cubicBezTo>
                  <a:cubicBezTo>
                    <a:pt x="1465" y="1549"/>
                    <a:pt x="2468" y="1088"/>
                    <a:pt x="3526" y="600"/>
                  </a:cubicBezTo>
                  <a:cubicBezTo>
                    <a:pt x="2927" y="206"/>
                    <a:pt x="2282" y="0"/>
                    <a:pt x="172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54"/>
            <p:cNvSpPr/>
            <p:nvPr/>
          </p:nvSpPr>
          <p:spPr>
            <a:xfrm>
              <a:off x="6404078" y="2803389"/>
              <a:ext cx="185881" cy="76326"/>
            </a:xfrm>
            <a:custGeom>
              <a:rect b="b" l="l" r="r" t="t"/>
              <a:pathLst>
                <a:path extrusionOk="0" h="1114" w="2713">
                  <a:moveTo>
                    <a:pt x="992" y="0"/>
                  </a:moveTo>
                  <a:cubicBezTo>
                    <a:pt x="587" y="0"/>
                    <a:pt x="232" y="213"/>
                    <a:pt x="0" y="653"/>
                  </a:cubicBezTo>
                  <a:cubicBezTo>
                    <a:pt x="923" y="815"/>
                    <a:pt x="1818" y="978"/>
                    <a:pt x="2713" y="1114"/>
                  </a:cubicBezTo>
                  <a:cubicBezTo>
                    <a:pt x="2169" y="383"/>
                    <a:pt x="1536" y="0"/>
                    <a:pt x="99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54"/>
            <p:cNvSpPr/>
            <p:nvPr/>
          </p:nvSpPr>
          <p:spPr>
            <a:xfrm>
              <a:off x="6156877" y="3518612"/>
              <a:ext cx="574361" cy="273580"/>
            </a:xfrm>
            <a:custGeom>
              <a:rect b="b" l="l" r="r" t="t"/>
              <a:pathLst>
                <a:path extrusionOk="0" h="3993" w="8383">
                  <a:moveTo>
                    <a:pt x="6596" y="1"/>
                  </a:moveTo>
                  <a:cubicBezTo>
                    <a:pt x="6508" y="1"/>
                    <a:pt x="6425" y="11"/>
                    <a:pt x="6348" y="33"/>
                  </a:cubicBezTo>
                  <a:cubicBezTo>
                    <a:pt x="5534" y="304"/>
                    <a:pt x="4721" y="684"/>
                    <a:pt x="3988" y="1145"/>
                  </a:cubicBezTo>
                  <a:cubicBezTo>
                    <a:pt x="3624" y="1359"/>
                    <a:pt x="3362" y="1539"/>
                    <a:pt x="3001" y="1539"/>
                  </a:cubicBezTo>
                  <a:cubicBezTo>
                    <a:pt x="2904" y="1539"/>
                    <a:pt x="2801" y="1526"/>
                    <a:pt x="2686" y="1497"/>
                  </a:cubicBezTo>
                  <a:cubicBezTo>
                    <a:pt x="2518" y="1454"/>
                    <a:pt x="2348" y="1434"/>
                    <a:pt x="2180" y="1434"/>
                  </a:cubicBezTo>
                  <a:cubicBezTo>
                    <a:pt x="1400" y="1434"/>
                    <a:pt x="661" y="1871"/>
                    <a:pt x="326" y="2474"/>
                  </a:cubicBezTo>
                  <a:cubicBezTo>
                    <a:pt x="1" y="2989"/>
                    <a:pt x="55" y="3369"/>
                    <a:pt x="679" y="3504"/>
                  </a:cubicBezTo>
                  <a:cubicBezTo>
                    <a:pt x="1493" y="3667"/>
                    <a:pt x="2279" y="3830"/>
                    <a:pt x="3066" y="3993"/>
                  </a:cubicBezTo>
                  <a:cubicBezTo>
                    <a:pt x="4992" y="3911"/>
                    <a:pt x="6619" y="3179"/>
                    <a:pt x="7867" y="1768"/>
                  </a:cubicBezTo>
                  <a:cubicBezTo>
                    <a:pt x="8382" y="1199"/>
                    <a:pt x="8328" y="684"/>
                    <a:pt x="7650" y="304"/>
                  </a:cubicBezTo>
                  <a:cubicBezTo>
                    <a:pt x="7347" y="152"/>
                    <a:pt x="6941" y="1"/>
                    <a:pt x="65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54"/>
          <p:cNvGrpSpPr/>
          <p:nvPr/>
        </p:nvGrpSpPr>
        <p:grpSpPr>
          <a:xfrm>
            <a:off x="6223989" y="628578"/>
            <a:ext cx="2613285" cy="2194844"/>
            <a:chOff x="6281139" y="657057"/>
            <a:chExt cx="2613285" cy="2194844"/>
          </a:xfrm>
        </p:grpSpPr>
        <p:sp>
          <p:nvSpPr>
            <p:cNvPr id="373" name="Google Shape;373;p54"/>
            <p:cNvSpPr/>
            <p:nvPr/>
          </p:nvSpPr>
          <p:spPr>
            <a:xfrm flipH="1" rot="-800746">
              <a:off x="6448316" y="896918"/>
              <a:ext cx="2278932" cy="1715122"/>
            </a:xfrm>
            <a:custGeom>
              <a:rect b="b" l="l" r="r" t="t"/>
              <a:pathLst>
                <a:path extrusionOk="0" h="27579" w="36645">
                  <a:moveTo>
                    <a:pt x="24871" y="8865"/>
                  </a:moveTo>
                  <a:cubicBezTo>
                    <a:pt x="25419" y="8865"/>
                    <a:pt x="26050" y="9250"/>
                    <a:pt x="26582" y="9970"/>
                  </a:cubicBezTo>
                  <a:cubicBezTo>
                    <a:pt x="25687" y="9807"/>
                    <a:pt x="24765" y="9671"/>
                    <a:pt x="23869" y="9509"/>
                  </a:cubicBezTo>
                  <a:cubicBezTo>
                    <a:pt x="24111" y="9072"/>
                    <a:pt x="24468" y="8865"/>
                    <a:pt x="24871" y="8865"/>
                  </a:cubicBezTo>
                  <a:close/>
                  <a:moveTo>
                    <a:pt x="17218" y="9622"/>
                  </a:moveTo>
                  <a:cubicBezTo>
                    <a:pt x="17768" y="9622"/>
                    <a:pt x="18400" y="9826"/>
                    <a:pt x="18987" y="10241"/>
                  </a:cubicBezTo>
                  <a:cubicBezTo>
                    <a:pt x="17929" y="10756"/>
                    <a:pt x="16926" y="11190"/>
                    <a:pt x="15895" y="11679"/>
                  </a:cubicBezTo>
                  <a:cubicBezTo>
                    <a:pt x="15488" y="11272"/>
                    <a:pt x="15488" y="10729"/>
                    <a:pt x="16031" y="10105"/>
                  </a:cubicBezTo>
                  <a:cubicBezTo>
                    <a:pt x="16300" y="9785"/>
                    <a:pt x="16726" y="9622"/>
                    <a:pt x="17218" y="9622"/>
                  </a:cubicBezTo>
                  <a:close/>
                  <a:moveTo>
                    <a:pt x="29023" y="12791"/>
                  </a:moveTo>
                  <a:cubicBezTo>
                    <a:pt x="31356" y="13713"/>
                    <a:pt x="31356" y="13713"/>
                    <a:pt x="30895" y="14608"/>
                  </a:cubicBezTo>
                  <a:cubicBezTo>
                    <a:pt x="30542" y="14283"/>
                    <a:pt x="30244" y="14011"/>
                    <a:pt x="29782" y="13632"/>
                  </a:cubicBezTo>
                  <a:lnTo>
                    <a:pt x="29782" y="13632"/>
                  </a:lnTo>
                  <a:cubicBezTo>
                    <a:pt x="29972" y="14445"/>
                    <a:pt x="30108" y="15096"/>
                    <a:pt x="30189" y="15747"/>
                  </a:cubicBezTo>
                  <a:cubicBezTo>
                    <a:pt x="30786" y="19138"/>
                    <a:pt x="28562" y="22555"/>
                    <a:pt x="25524" y="23505"/>
                  </a:cubicBezTo>
                  <a:cubicBezTo>
                    <a:pt x="24619" y="23784"/>
                    <a:pt x="23803" y="23934"/>
                    <a:pt x="23063" y="23934"/>
                  </a:cubicBezTo>
                  <a:cubicBezTo>
                    <a:pt x="21431" y="23934"/>
                    <a:pt x="20168" y="23204"/>
                    <a:pt x="19123" y="21525"/>
                  </a:cubicBezTo>
                  <a:cubicBezTo>
                    <a:pt x="18065" y="19870"/>
                    <a:pt x="17414" y="17890"/>
                    <a:pt x="16600" y="16046"/>
                  </a:cubicBezTo>
                  <a:cubicBezTo>
                    <a:pt x="16383" y="15476"/>
                    <a:pt x="16166" y="14879"/>
                    <a:pt x="15895" y="14174"/>
                  </a:cubicBezTo>
                  <a:cubicBezTo>
                    <a:pt x="16275" y="14038"/>
                    <a:pt x="16682" y="13876"/>
                    <a:pt x="17088" y="13713"/>
                  </a:cubicBezTo>
                  <a:cubicBezTo>
                    <a:pt x="17116" y="13740"/>
                    <a:pt x="17143" y="13794"/>
                    <a:pt x="17197" y="13876"/>
                  </a:cubicBezTo>
                  <a:cubicBezTo>
                    <a:pt x="17061" y="14038"/>
                    <a:pt x="16872" y="14201"/>
                    <a:pt x="16709" y="14445"/>
                  </a:cubicBezTo>
                  <a:cubicBezTo>
                    <a:pt x="17821" y="15557"/>
                    <a:pt x="19258" y="15937"/>
                    <a:pt x="20723" y="16018"/>
                  </a:cubicBezTo>
                  <a:cubicBezTo>
                    <a:pt x="20889" y="16025"/>
                    <a:pt x="21055" y="16028"/>
                    <a:pt x="21220" y="16028"/>
                  </a:cubicBezTo>
                  <a:cubicBezTo>
                    <a:pt x="23134" y="16028"/>
                    <a:pt x="24999" y="15597"/>
                    <a:pt x="26772" y="14798"/>
                  </a:cubicBezTo>
                  <a:cubicBezTo>
                    <a:pt x="27775" y="14337"/>
                    <a:pt x="28643" y="13876"/>
                    <a:pt x="29023" y="12791"/>
                  </a:cubicBezTo>
                  <a:close/>
                  <a:moveTo>
                    <a:pt x="17766" y="1"/>
                  </a:moveTo>
                  <a:cubicBezTo>
                    <a:pt x="17111" y="1"/>
                    <a:pt x="16444" y="67"/>
                    <a:pt x="15759" y="205"/>
                  </a:cubicBezTo>
                  <a:cubicBezTo>
                    <a:pt x="13481" y="639"/>
                    <a:pt x="11365" y="1426"/>
                    <a:pt x="9548" y="2891"/>
                  </a:cubicBezTo>
                  <a:cubicBezTo>
                    <a:pt x="8878" y="3426"/>
                    <a:pt x="8328" y="3698"/>
                    <a:pt x="7785" y="3698"/>
                  </a:cubicBezTo>
                  <a:cubicBezTo>
                    <a:pt x="7229" y="3698"/>
                    <a:pt x="6681" y="3413"/>
                    <a:pt x="6022" y="2836"/>
                  </a:cubicBezTo>
                  <a:cubicBezTo>
                    <a:pt x="5615" y="2484"/>
                    <a:pt x="5208" y="2077"/>
                    <a:pt x="4747" y="1751"/>
                  </a:cubicBezTo>
                  <a:cubicBezTo>
                    <a:pt x="4263" y="1448"/>
                    <a:pt x="3766" y="1302"/>
                    <a:pt x="3277" y="1302"/>
                  </a:cubicBezTo>
                  <a:cubicBezTo>
                    <a:pt x="2588" y="1302"/>
                    <a:pt x="1917" y="1591"/>
                    <a:pt x="1330" y="2131"/>
                  </a:cubicBezTo>
                  <a:cubicBezTo>
                    <a:pt x="434" y="2945"/>
                    <a:pt x="55" y="4003"/>
                    <a:pt x="28" y="5115"/>
                  </a:cubicBezTo>
                  <a:cubicBezTo>
                    <a:pt x="0" y="6634"/>
                    <a:pt x="407" y="8098"/>
                    <a:pt x="1764" y="9021"/>
                  </a:cubicBezTo>
                  <a:cubicBezTo>
                    <a:pt x="2305" y="9386"/>
                    <a:pt x="2857" y="9536"/>
                    <a:pt x="3408" y="9536"/>
                  </a:cubicBezTo>
                  <a:cubicBezTo>
                    <a:pt x="4126" y="9536"/>
                    <a:pt x="4843" y="9280"/>
                    <a:pt x="5534" y="8912"/>
                  </a:cubicBezTo>
                  <a:cubicBezTo>
                    <a:pt x="6022" y="8641"/>
                    <a:pt x="6483" y="8315"/>
                    <a:pt x="6971" y="8044"/>
                  </a:cubicBezTo>
                  <a:cubicBezTo>
                    <a:pt x="7174" y="7930"/>
                    <a:pt x="7345" y="7875"/>
                    <a:pt x="7490" y="7875"/>
                  </a:cubicBezTo>
                  <a:cubicBezTo>
                    <a:pt x="7792" y="7875"/>
                    <a:pt x="7982" y="8111"/>
                    <a:pt x="8110" y="8532"/>
                  </a:cubicBezTo>
                  <a:cubicBezTo>
                    <a:pt x="8599" y="10648"/>
                    <a:pt x="9087" y="12736"/>
                    <a:pt x="9684" y="14825"/>
                  </a:cubicBezTo>
                  <a:cubicBezTo>
                    <a:pt x="10633" y="18107"/>
                    <a:pt x="12071" y="21145"/>
                    <a:pt x="14376" y="23722"/>
                  </a:cubicBezTo>
                  <a:cubicBezTo>
                    <a:pt x="16371" y="26006"/>
                    <a:pt x="18748" y="27578"/>
                    <a:pt x="21900" y="27578"/>
                  </a:cubicBezTo>
                  <a:cubicBezTo>
                    <a:pt x="22004" y="27578"/>
                    <a:pt x="22109" y="27577"/>
                    <a:pt x="22215" y="27573"/>
                  </a:cubicBezTo>
                  <a:cubicBezTo>
                    <a:pt x="22649" y="27546"/>
                    <a:pt x="23056" y="27546"/>
                    <a:pt x="23517" y="27438"/>
                  </a:cubicBezTo>
                  <a:cubicBezTo>
                    <a:pt x="26338" y="27058"/>
                    <a:pt x="28779" y="25810"/>
                    <a:pt x="30949" y="23993"/>
                  </a:cubicBezTo>
                  <a:cubicBezTo>
                    <a:pt x="32793" y="22501"/>
                    <a:pt x="34421" y="20874"/>
                    <a:pt x="35424" y="18704"/>
                  </a:cubicBezTo>
                  <a:cubicBezTo>
                    <a:pt x="36645" y="16127"/>
                    <a:pt x="36374" y="13496"/>
                    <a:pt x="34719" y="11435"/>
                  </a:cubicBezTo>
                  <a:cubicBezTo>
                    <a:pt x="31464" y="7393"/>
                    <a:pt x="27775" y="3731"/>
                    <a:pt x="22974" y="1344"/>
                  </a:cubicBezTo>
                  <a:cubicBezTo>
                    <a:pt x="21248" y="491"/>
                    <a:pt x="19551" y="1"/>
                    <a:pt x="177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54"/>
            <p:cNvSpPr/>
            <p:nvPr/>
          </p:nvSpPr>
          <p:spPr>
            <a:xfrm flipH="1" rot="-800746">
              <a:off x="6852967" y="1758921"/>
              <a:ext cx="959832" cy="692479"/>
            </a:xfrm>
            <a:custGeom>
              <a:rect b="b" l="l" r="r" t="t"/>
              <a:pathLst>
                <a:path extrusionOk="0" h="11135" w="15434">
                  <a:moveTo>
                    <a:pt x="11011" y="6530"/>
                  </a:moveTo>
                  <a:cubicBezTo>
                    <a:pt x="11351" y="6530"/>
                    <a:pt x="11747" y="6666"/>
                    <a:pt x="12043" y="6836"/>
                  </a:cubicBezTo>
                  <a:cubicBezTo>
                    <a:pt x="12721" y="7216"/>
                    <a:pt x="12775" y="7731"/>
                    <a:pt x="12287" y="8300"/>
                  </a:cubicBezTo>
                  <a:cubicBezTo>
                    <a:pt x="10985" y="9711"/>
                    <a:pt x="9385" y="10443"/>
                    <a:pt x="7432" y="10525"/>
                  </a:cubicBezTo>
                  <a:cubicBezTo>
                    <a:pt x="6645" y="10362"/>
                    <a:pt x="5832" y="10199"/>
                    <a:pt x="5099" y="10009"/>
                  </a:cubicBezTo>
                  <a:cubicBezTo>
                    <a:pt x="4475" y="9874"/>
                    <a:pt x="4448" y="9521"/>
                    <a:pt x="4720" y="9006"/>
                  </a:cubicBezTo>
                  <a:cubicBezTo>
                    <a:pt x="5047" y="8373"/>
                    <a:pt x="5760" y="7951"/>
                    <a:pt x="6520" y="7951"/>
                  </a:cubicBezTo>
                  <a:cubicBezTo>
                    <a:pt x="6705" y="7951"/>
                    <a:pt x="6893" y="7976"/>
                    <a:pt x="7079" y="8029"/>
                  </a:cubicBezTo>
                  <a:cubicBezTo>
                    <a:pt x="7194" y="8058"/>
                    <a:pt x="7299" y="8071"/>
                    <a:pt x="7397" y="8071"/>
                  </a:cubicBezTo>
                  <a:cubicBezTo>
                    <a:pt x="7764" y="8071"/>
                    <a:pt x="8039" y="7891"/>
                    <a:pt x="8381" y="7677"/>
                  </a:cubicBezTo>
                  <a:cubicBezTo>
                    <a:pt x="9087" y="7216"/>
                    <a:pt x="9900" y="6836"/>
                    <a:pt x="10741" y="6565"/>
                  </a:cubicBezTo>
                  <a:cubicBezTo>
                    <a:pt x="10824" y="6541"/>
                    <a:pt x="10915" y="6530"/>
                    <a:pt x="11011" y="6530"/>
                  </a:cubicBezTo>
                  <a:close/>
                  <a:moveTo>
                    <a:pt x="13128" y="1"/>
                  </a:moveTo>
                  <a:cubicBezTo>
                    <a:pt x="12775" y="1058"/>
                    <a:pt x="11907" y="1547"/>
                    <a:pt x="10877" y="1981"/>
                  </a:cubicBezTo>
                  <a:cubicBezTo>
                    <a:pt x="9145" y="2786"/>
                    <a:pt x="7325" y="3218"/>
                    <a:pt x="5458" y="3218"/>
                  </a:cubicBezTo>
                  <a:cubicBezTo>
                    <a:pt x="5248" y="3218"/>
                    <a:pt x="5039" y="3212"/>
                    <a:pt x="4828" y="3201"/>
                  </a:cubicBezTo>
                  <a:cubicBezTo>
                    <a:pt x="3363" y="3147"/>
                    <a:pt x="1980" y="2767"/>
                    <a:pt x="814" y="1655"/>
                  </a:cubicBezTo>
                  <a:cubicBezTo>
                    <a:pt x="1031" y="1411"/>
                    <a:pt x="1166" y="1248"/>
                    <a:pt x="1302" y="1058"/>
                  </a:cubicBezTo>
                  <a:cubicBezTo>
                    <a:pt x="1248" y="1031"/>
                    <a:pt x="1221" y="977"/>
                    <a:pt x="1193" y="896"/>
                  </a:cubicBezTo>
                  <a:cubicBezTo>
                    <a:pt x="787" y="1058"/>
                    <a:pt x="380" y="1248"/>
                    <a:pt x="0" y="1384"/>
                  </a:cubicBezTo>
                  <a:cubicBezTo>
                    <a:pt x="271" y="2089"/>
                    <a:pt x="488" y="2686"/>
                    <a:pt x="705" y="3228"/>
                  </a:cubicBezTo>
                  <a:cubicBezTo>
                    <a:pt x="1519" y="5073"/>
                    <a:pt x="2143" y="7026"/>
                    <a:pt x="3228" y="8734"/>
                  </a:cubicBezTo>
                  <a:cubicBezTo>
                    <a:pt x="4267" y="10404"/>
                    <a:pt x="5521" y="11135"/>
                    <a:pt x="7139" y="11135"/>
                  </a:cubicBezTo>
                  <a:cubicBezTo>
                    <a:pt x="7887" y="11135"/>
                    <a:pt x="8712" y="10979"/>
                    <a:pt x="9629" y="10687"/>
                  </a:cubicBezTo>
                  <a:cubicBezTo>
                    <a:pt x="12694" y="9765"/>
                    <a:pt x="14864" y="6320"/>
                    <a:pt x="14321" y="2930"/>
                  </a:cubicBezTo>
                  <a:cubicBezTo>
                    <a:pt x="14213" y="2306"/>
                    <a:pt x="14077" y="1655"/>
                    <a:pt x="13915" y="841"/>
                  </a:cubicBezTo>
                  <a:lnTo>
                    <a:pt x="13915" y="841"/>
                  </a:lnTo>
                  <a:cubicBezTo>
                    <a:pt x="14349" y="1248"/>
                    <a:pt x="14647" y="1547"/>
                    <a:pt x="15000" y="1845"/>
                  </a:cubicBezTo>
                  <a:cubicBezTo>
                    <a:pt x="15434" y="950"/>
                    <a:pt x="15434" y="950"/>
                    <a:pt x="13128" y="1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54"/>
            <p:cNvSpPr/>
            <p:nvPr/>
          </p:nvSpPr>
          <p:spPr>
            <a:xfrm flipH="1" rot="-800746">
              <a:off x="7499614" y="1485957"/>
              <a:ext cx="219342" cy="126742"/>
            </a:xfrm>
            <a:custGeom>
              <a:rect b="b" l="l" r="r" t="t"/>
              <a:pathLst>
                <a:path extrusionOk="0" h="2038" w="3527">
                  <a:moveTo>
                    <a:pt x="1720" y="0"/>
                  </a:moveTo>
                  <a:cubicBezTo>
                    <a:pt x="1238" y="0"/>
                    <a:pt x="818" y="151"/>
                    <a:pt x="543" y="464"/>
                  </a:cubicBezTo>
                  <a:cubicBezTo>
                    <a:pt x="27" y="1088"/>
                    <a:pt x="0" y="1631"/>
                    <a:pt x="407" y="2038"/>
                  </a:cubicBezTo>
                  <a:cubicBezTo>
                    <a:pt x="1465" y="1549"/>
                    <a:pt x="2468" y="1088"/>
                    <a:pt x="3526" y="600"/>
                  </a:cubicBezTo>
                  <a:cubicBezTo>
                    <a:pt x="2927" y="206"/>
                    <a:pt x="2282" y="0"/>
                    <a:pt x="1720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54"/>
            <p:cNvSpPr/>
            <p:nvPr/>
          </p:nvSpPr>
          <p:spPr>
            <a:xfrm flipH="1" rot="-800746">
              <a:off x="7022886" y="1554075"/>
              <a:ext cx="168720" cy="69279"/>
            </a:xfrm>
            <a:custGeom>
              <a:rect b="b" l="l" r="r" t="t"/>
              <a:pathLst>
                <a:path extrusionOk="0" h="1114" w="2713">
                  <a:moveTo>
                    <a:pt x="992" y="0"/>
                  </a:moveTo>
                  <a:cubicBezTo>
                    <a:pt x="587" y="0"/>
                    <a:pt x="232" y="213"/>
                    <a:pt x="0" y="653"/>
                  </a:cubicBezTo>
                  <a:cubicBezTo>
                    <a:pt x="923" y="815"/>
                    <a:pt x="1818" y="978"/>
                    <a:pt x="2713" y="1114"/>
                  </a:cubicBezTo>
                  <a:cubicBezTo>
                    <a:pt x="2169" y="383"/>
                    <a:pt x="1536" y="0"/>
                    <a:pt x="992" y="0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1905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54"/>
            <p:cNvSpPr/>
            <p:nvPr/>
          </p:nvSpPr>
          <p:spPr>
            <a:xfrm flipH="1" rot="-800746">
              <a:off x="7063854" y="2172228"/>
              <a:ext cx="521334" cy="248322"/>
            </a:xfrm>
            <a:custGeom>
              <a:rect b="b" l="l" r="r" t="t"/>
              <a:pathLst>
                <a:path extrusionOk="0" h="3993" w="8383">
                  <a:moveTo>
                    <a:pt x="6596" y="1"/>
                  </a:moveTo>
                  <a:cubicBezTo>
                    <a:pt x="6508" y="1"/>
                    <a:pt x="6425" y="11"/>
                    <a:pt x="6348" y="33"/>
                  </a:cubicBezTo>
                  <a:cubicBezTo>
                    <a:pt x="5534" y="304"/>
                    <a:pt x="4721" y="684"/>
                    <a:pt x="3988" y="1145"/>
                  </a:cubicBezTo>
                  <a:cubicBezTo>
                    <a:pt x="3624" y="1359"/>
                    <a:pt x="3362" y="1539"/>
                    <a:pt x="3001" y="1539"/>
                  </a:cubicBezTo>
                  <a:cubicBezTo>
                    <a:pt x="2904" y="1539"/>
                    <a:pt x="2801" y="1526"/>
                    <a:pt x="2686" y="1497"/>
                  </a:cubicBezTo>
                  <a:cubicBezTo>
                    <a:pt x="2518" y="1454"/>
                    <a:pt x="2348" y="1434"/>
                    <a:pt x="2180" y="1434"/>
                  </a:cubicBezTo>
                  <a:cubicBezTo>
                    <a:pt x="1400" y="1434"/>
                    <a:pt x="661" y="1871"/>
                    <a:pt x="326" y="2474"/>
                  </a:cubicBezTo>
                  <a:cubicBezTo>
                    <a:pt x="1" y="2989"/>
                    <a:pt x="55" y="3369"/>
                    <a:pt x="679" y="3504"/>
                  </a:cubicBezTo>
                  <a:cubicBezTo>
                    <a:pt x="1493" y="3667"/>
                    <a:pt x="2279" y="3830"/>
                    <a:pt x="3066" y="3993"/>
                  </a:cubicBezTo>
                  <a:cubicBezTo>
                    <a:pt x="4992" y="3911"/>
                    <a:pt x="6619" y="3179"/>
                    <a:pt x="7867" y="1768"/>
                  </a:cubicBezTo>
                  <a:cubicBezTo>
                    <a:pt x="8382" y="1199"/>
                    <a:pt x="8328" y="684"/>
                    <a:pt x="7650" y="304"/>
                  </a:cubicBezTo>
                  <a:cubicBezTo>
                    <a:pt x="7347" y="152"/>
                    <a:pt x="6941" y="1"/>
                    <a:pt x="65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5"/>
          <p:cNvSpPr/>
          <p:nvPr/>
        </p:nvSpPr>
        <p:spPr>
          <a:xfrm flipH="1" rot="10800000">
            <a:off x="12014510" y="2009803"/>
            <a:ext cx="2859192" cy="1481535"/>
          </a:xfrm>
          <a:custGeom>
            <a:rect b="b" l="l" r="r" t="t"/>
            <a:pathLst>
              <a:path extrusionOk="0" h="24216" w="19081">
                <a:moveTo>
                  <a:pt x="10782" y="1"/>
                </a:moveTo>
                <a:cubicBezTo>
                  <a:pt x="9663" y="1"/>
                  <a:pt x="8461" y="88"/>
                  <a:pt x="7205" y="217"/>
                </a:cubicBezTo>
                <a:cubicBezTo>
                  <a:pt x="5204" y="417"/>
                  <a:pt x="3136" y="1084"/>
                  <a:pt x="2168" y="3019"/>
                </a:cubicBezTo>
                <a:cubicBezTo>
                  <a:pt x="1234" y="4854"/>
                  <a:pt x="0" y="19598"/>
                  <a:pt x="2502" y="22133"/>
                </a:cubicBezTo>
                <a:cubicBezTo>
                  <a:pt x="3914" y="23561"/>
                  <a:pt x="7017" y="24216"/>
                  <a:pt x="10076" y="24216"/>
                </a:cubicBezTo>
                <a:cubicBezTo>
                  <a:pt x="13590" y="24216"/>
                  <a:pt x="17046" y="23351"/>
                  <a:pt x="17813" y="21799"/>
                </a:cubicBezTo>
                <a:cubicBezTo>
                  <a:pt x="19081" y="19231"/>
                  <a:pt x="18880" y="9223"/>
                  <a:pt x="18147" y="4887"/>
                </a:cubicBezTo>
                <a:cubicBezTo>
                  <a:pt x="17450" y="1018"/>
                  <a:pt x="14599" y="1"/>
                  <a:pt x="10782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55"/>
          <p:cNvSpPr txBox="1"/>
          <p:nvPr>
            <p:ph type="title"/>
          </p:nvPr>
        </p:nvSpPr>
        <p:spPr>
          <a:xfrm>
            <a:off x="534900" y="526875"/>
            <a:ext cx="8074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/>
              <a:t>Por que isso importa?</a:t>
            </a:r>
            <a:endParaRPr/>
          </a:p>
        </p:txBody>
      </p:sp>
      <p:sp>
        <p:nvSpPr>
          <p:cNvPr id="384" name="Google Shape;384;p55"/>
          <p:cNvSpPr txBox="1"/>
          <p:nvPr>
            <p:ph idx="1" type="body"/>
          </p:nvPr>
        </p:nvSpPr>
        <p:spPr>
          <a:xfrm>
            <a:off x="1318722" y="3659300"/>
            <a:ext cx="2399100" cy="9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Piadas são formas complexas de discurso — detectar sua estrutura melhora sistemas de análise.</a:t>
            </a:r>
            <a:endParaRPr/>
          </a:p>
        </p:txBody>
      </p:sp>
      <p:sp>
        <p:nvSpPr>
          <p:cNvPr id="385" name="Google Shape;385;p55"/>
          <p:cNvSpPr txBox="1"/>
          <p:nvPr>
            <p:ph idx="2" type="body"/>
          </p:nvPr>
        </p:nvSpPr>
        <p:spPr>
          <a:xfrm>
            <a:off x="1318722" y="1654780"/>
            <a:ext cx="2399100" cy="9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Avanço na compreensão estrutural do humor por máquinas.</a:t>
            </a:r>
            <a:endParaRPr/>
          </a:p>
        </p:txBody>
      </p:sp>
      <p:sp>
        <p:nvSpPr>
          <p:cNvPr id="386" name="Google Shape;386;p55"/>
          <p:cNvSpPr txBox="1"/>
          <p:nvPr>
            <p:ph idx="3" type="subTitle"/>
          </p:nvPr>
        </p:nvSpPr>
        <p:spPr>
          <a:xfrm>
            <a:off x="1265172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/>
              <a:t>Análise de Sentimento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/>
              <a:t>e Discurso</a:t>
            </a:r>
            <a:endParaRPr sz="900"/>
          </a:p>
        </p:txBody>
      </p:sp>
      <p:sp>
        <p:nvSpPr>
          <p:cNvPr id="387" name="Google Shape;387;p55"/>
          <p:cNvSpPr txBox="1"/>
          <p:nvPr>
            <p:ph idx="4" type="subTitle"/>
          </p:nvPr>
        </p:nvSpPr>
        <p:spPr>
          <a:xfrm>
            <a:off x="1265172" y="1291598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500"/>
              <a:t>Linguística Computacional</a:t>
            </a:r>
            <a:endParaRPr sz="1100"/>
          </a:p>
        </p:txBody>
      </p:sp>
      <p:sp>
        <p:nvSpPr>
          <p:cNvPr id="388" name="Google Shape;388;p55"/>
          <p:cNvSpPr txBox="1"/>
          <p:nvPr>
            <p:ph idx="5" type="body"/>
          </p:nvPr>
        </p:nvSpPr>
        <p:spPr>
          <a:xfrm>
            <a:off x="5293025" y="3659300"/>
            <a:ext cx="2731200" cy="9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Chatbots com senso de humor, sistemas de recomendação de conteúdo engraçado, curadoria automática de humor.</a:t>
            </a:r>
            <a:endParaRPr/>
          </a:p>
        </p:txBody>
      </p:sp>
      <p:sp>
        <p:nvSpPr>
          <p:cNvPr id="389" name="Google Shape;389;p55"/>
          <p:cNvSpPr txBox="1"/>
          <p:nvPr>
            <p:ph idx="6" type="subTitle"/>
          </p:nvPr>
        </p:nvSpPr>
        <p:spPr>
          <a:xfrm>
            <a:off x="5372628" y="3338975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/>
              <a:t>Aplicações Práticas</a:t>
            </a:r>
            <a:endParaRPr sz="1500"/>
          </a:p>
        </p:txBody>
      </p:sp>
      <p:sp>
        <p:nvSpPr>
          <p:cNvPr id="390" name="Google Shape;390;p55"/>
          <p:cNvSpPr txBox="1"/>
          <p:nvPr>
            <p:ph idx="7" type="body"/>
          </p:nvPr>
        </p:nvSpPr>
        <p:spPr>
          <a:xfrm>
            <a:off x="5426178" y="1654780"/>
            <a:ext cx="2399100" cy="90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Ajuda no design de modelos que escrevem piadas com maior coerência cômica.</a:t>
            </a:r>
            <a:endParaRPr/>
          </a:p>
        </p:txBody>
      </p:sp>
      <p:sp>
        <p:nvSpPr>
          <p:cNvPr id="391" name="Google Shape;391;p55"/>
          <p:cNvSpPr txBox="1"/>
          <p:nvPr>
            <p:ph idx="8" type="subTitle"/>
          </p:nvPr>
        </p:nvSpPr>
        <p:spPr>
          <a:xfrm>
            <a:off x="5372628" y="133445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Geração de Conteúdo Humorístico</a:t>
            </a:r>
            <a:endParaRPr sz="1500"/>
          </a:p>
        </p:txBody>
      </p:sp>
      <p:grpSp>
        <p:nvGrpSpPr>
          <p:cNvPr id="392" name="Google Shape;392;p55"/>
          <p:cNvGrpSpPr/>
          <p:nvPr/>
        </p:nvGrpSpPr>
        <p:grpSpPr>
          <a:xfrm flipH="1">
            <a:off x="3745273" y="2188900"/>
            <a:ext cx="1653461" cy="1385893"/>
            <a:chOff x="3717825" y="2006839"/>
            <a:chExt cx="1954215" cy="1637978"/>
          </a:xfrm>
        </p:grpSpPr>
        <p:sp>
          <p:nvSpPr>
            <p:cNvPr id="393" name="Google Shape;393;p55"/>
            <p:cNvSpPr/>
            <p:nvPr/>
          </p:nvSpPr>
          <p:spPr>
            <a:xfrm rot="799921">
              <a:off x="3887802" y="2164554"/>
              <a:ext cx="1614262" cy="1322549"/>
            </a:xfrm>
            <a:custGeom>
              <a:rect b="b" l="l" r="r" t="t"/>
              <a:pathLst>
                <a:path extrusionOk="0" h="23641" w="25949">
                  <a:moveTo>
                    <a:pt x="12973" y="1"/>
                  </a:moveTo>
                  <a:cubicBezTo>
                    <a:pt x="9948" y="1"/>
                    <a:pt x="6920" y="1157"/>
                    <a:pt x="4608" y="3469"/>
                  </a:cubicBezTo>
                  <a:cubicBezTo>
                    <a:pt x="1" y="8076"/>
                    <a:pt x="1" y="15561"/>
                    <a:pt x="4608" y="20185"/>
                  </a:cubicBezTo>
                  <a:cubicBezTo>
                    <a:pt x="6920" y="22489"/>
                    <a:pt x="9948" y="23640"/>
                    <a:pt x="12973" y="23640"/>
                  </a:cubicBezTo>
                  <a:cubicBezTo>
                    <a:pt x="15998" y="23640"/>
                    <a:pt x="19021" y="22489"/>
                    <a:pt x="21324" y="20185"/>
                  </a:cubicBezTo>
                  <a:cubicBezTo>
                    <a:pt x="25948" y="15561"/>
                    <a:pt x="25948" y="8076"/>
                    <a:pt x="21324" y="3469"/>
                  </a:cubicBezTo>
                  <a:cubicBezTo>
                    <a:pt x="19021" y="1157"/>
                    <a:pt x="15998" y="1"/>
                    <a:pt x="129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55"/>
            <p:cNvSpPr/>
            <p:nvPr/>
          </p:nvSpPr>
          <p:spPr>
            <a:xfrm rot="799921">
              <a:off x="3968476" y="2158689"/>
              <a:ext cx="1405426" cy="1263808"/>
            </a:xfrm>
            <a:custGeom>
              <a:rect b="b" l="l" r="r" t="t"/>
              <a:pathLst>
                <a:path extrusionOk="0" h="22591" w="22592">
                  <a:moveTo>
                    <a:pt x="11835" y="0"/>
                  </a:moveTo>
                  <a:cubicBezTo>
                    <a:pt x="4282" y="0"/>
                    <a:pt x="0" y="3580"/>
                    <a:pt x="0" y="11818"/>
                  </a:cubicBezTo>
                  <a:cubicBezTo>
                    <a:pt x="0" y="15483"/>
                    <a:pt x="857" y="18224"/>
                    <a:pt x="2467" y="20159"/>
                  </a:cubicBezTo>
                  <a:cubicBezTo>
                    <a:pt x="4454" y="21820"/>
                    <a:pt x="7262" y="22591"/>
                    <a:pt x="10773" y="22591"/>
                  </a:cubicBezTo>
                  <a:cubicBezTo>
                    <a:pt x="18309" y="22591"/>
                    <a:pt x="22591" y="19011"/>
                    <a:pt x="22591" y="10773"/>
                  </a:cubicBezTo>
                  <a:cubicBezTo>
                    <a:pt x="22591" y="7108"/>
                    <a:pt x="21735" y="4368"/>
                    <a:pt x="20125" y="2450"/>
                  </a:cubicBezTo>
                  <a:cubicBezTo>
                    <a:pt x="18121" y="771"/>
                    <a:pt x="15312" y="0"/>
                    <a:pt x="118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55"/>
            <p:cNvSpPr/>
            <p:nvPr/>
          </p:nvSpPr>
          <p:spPr>
            <a:xfrm rot="900043">
              <a:off x="4373214" y="2330179"/>
              <a:ext cx="309422" cy="145975"/>
            </a:xfrm>
            <a:custGeom>
              <a:rect b="b" l="l" r="r" t="t"/>
              <a:pathLst>
                <a:path extrusionOk="0" h="2707" w="5738">
                  <a:moveTo>
                    <a:pt x="2955" y="0"/>
                  </a:moveTo>
                  <a:cubicBezTo>
                    <a:pt x="2800" y="0"/>
                    <a:pt x="2647" y="52"/>
                    <a:pt x="2518" y="166"/>
                  </a:cubicBezTo>
                  <a:lnTo>
                    <a:pt x="137" y="2135"/>
                  </a:lnTo>
                  <a:cubicBezTo>
                    <a:pt x="51" y="2204"/>
                    <a:pt x="0" y="2324"/>
                    <a:pt x="0" y="2461"/>
                  </a:cubicBezTo>
                  <a:cubicBezTo>
                    <a:pt x="45" y="2610"/>
                    <a:pt x="181" y="2707"/>
                    <a:pt x="328" y="2707"/>
                  </a:cubicBezTo>
                  <a:cubicBezTo>
                    <a:pt x="350" y="2707"/>
                    <a:pt x="372" y="2705"/>
                    <a:pt x="394" y="2700"/>
                  </a:cubicBezTo>
                  <a:lnTo>
                    <a:pt x="2980" y="2113"/>
                  </a:lnTo>
                  <a:lnTo>
                    <a:pt x="2980" y="2113"/>
                  </a:lnTo>
                  <a:lnTo>
                    <a:pt x="5275" y="2700"/>
                  </a:lnTo>
                  <a:cubicBezTo>
                    <a:pt x="5300" y="2704"/>
                    <a:pt x="5326" y="2706"/>
                    <a:pt x="5351" y="2706"/>
                  </a:cubicBezTo>
                  <a:cubicBezTo>
                    <a:pt x="5450" y="2706"/>
                    <a:pt x="5550" y="2676"/>
                    <a:pt x="5618" y="2581"/>
                  </a:cubicBezTo>
                  <a:cubicBezTo>
                    <a:pt x="5738" y="2461"/>
                    <a:pt x="5738" y="2238"/>
                    <a:pt x="5601" y="2118"/>
                  </a:cubicBezTo>
                  <a:lnTo>
                    <a:pt x="3460" y="183"/>
                  </a:lnTo>
                  <a:cubicBezTo>
                    <a:pt x="3306" y="65"/>
                    <a:pt x="3129" y="0"/>
                    <a:pt x="29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55"/>
            <p:cNvSpPr/>
            <p:nvPr/>
          </p:nvSpPr>
          <p:spPr>
            <a:xfrm rot="900043">
              <a:off x="4862954" y="2461409"/>
              <a:ext cx="309476" cy="145975"/>
            </a:xfrm>
            <a:custGeom>
              <a:rect b="b" l="l" r="r" t="t"/>
              <a:pathLst>
                <a:path extrusionOk="0" h="2707" w="5739">
                  <a:moveTo>
                    <a:pt x="2951" y="0"/>
                  </a:moveTo>
                  <a:cubicBezTo>
                    <a:pt x="2796" y="0"/>
                    <a:pt x="2639" y="52"/>
                    <a:pt x="2501" y="166"/>
                  </a:cubicBezTo>
                  <a:lnTo>
                    <a:pt x="138" y="2135"/>
                  </a:lnTo>
                  <a:cubicBezTo>
                    <a:pt x="52" y="2204"/>
                    <a:pt x="1" y="2324"/>
                    <a:pt x="1" y="2461"/>
                  </a:cubicBezTo>
                  <a:cubicBezTo>
                    <a:pt x="46" y="2610"/>
                    <a:pt x="181" y="2707"/>
                    <a:pt x="329" y="2707"/>
                  </a:cubicBezTo>
                  <a:cubicBezTo>
                    <a:pt x="351" y="2707"/>
                    <a:pt x="373" y="2705"/>
                    <a:pt x="395" y="2700"/>
                  </a:cubicBezTo>
                  <a:lnTo>
                    <a:pt x="2981" y="2113"/>
                  </a:lnTo>
                  <a:lnTo>
                    <a:pt x="2981" y="2113"/>
                  </a:lnTo>
                  <a:lnTo>
                    <a:pt x="5276" y="2700"/>
                  </a:lnTo>
                  <a:cubicBezTo>
                    <a:pt x="5301" y="2704"/>
                    <a:pt x="5326" y="2706"/>
                    <a:pt x="5352" y="2706"/>
                  </a:cubicBezTo>
                  <a:cubicBezTo>
                    <a:pt x="5450" y="2706"/>
                    <a:pt x="5551" y="2676"/>
                    <a:pt x="5619" y="2581"/>
                  </a:cubicBezTo>
                  <a:cubicBezTo>
                    <a:pt x="5738" y="2461"/>
                    <a:pt x="5738" y="2238"/>
                    <a:pt x="5584" y="2118"/>
                  </a:cubicBezTo>
                  <a:lnTo>
                    <a:pt x="3443" y="183"/>
                  </a:lnTo>
                  <a:cubicBezTo>
                    <a:pt x="3299" y="65"/>
                    <a:pt x="3126" y="0"/>
                    <a:pt x="29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55"/>
            <p:cNvSpPr/>
            <p:nvPr/>
          </p:nvSpPr>
          <p:spPr>
            <a:xfrm rot="900019">
              <a:off x="4145414" y="2624694"/>
              <a:ext cx="1033708" cy="625802"/>
            </a:xfrm>
            <a:custGeom>
              <a:rect b="b" l="l" r="r" t="t"/>
              <a:pathLst>
                <a:path extrusionOk="0" h="9986" w="16495">
                  <a:moveTo>
                    <a:pt x="8239" y="0"/>
                  </a:moveTo>
                  <a:cubicBezTo>
                    <a:pt x="2707" y="0"/>
                    <a:pt x="1" y="1199"/>
                    <a:pt x="1" y="1199"/>
                  </a:cubicBezTo>
                  <a:cubicBezTo>
                    <a:pt x="1" y="1199"/>
                    <a:pt x="1080" y="9985"/>
                    <a:pt x="8239" y="9985"/>
                  </a:cubicBezTo>
                  <a:cubicBezTo>
                    <a:pt x="15415" y="9985"/>
                    <a:pt x="16494" y="1199"/>
                    <a:pt x="16494" y="1199"/>
                  </a:cubicBezTo>
                  <a:cubicBezTo>
                    <a:pt x="16494" y="1199"/>
                    <a:pt x="13805" y="0"/>
                    <a:pt x="82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55"/>
            <p:cNvSpPr/>
            <p:nvPr/>
          </p:nvSpPr>
          <p:spPr>
            <a:xfrm rot="900019">
              <a:off x="4332783" y="3052234"/>
              <a:ext cx="548533" cy="191137"/>
            </a:xfrm>
            <a:custGeom>
              <a:rect b="b" l="l" r="r" t="t"/>
              <a:pathLst>
                <a:path extrusionOk="0" h="3050" w="8753">
                  <a:moveTo>
                    <a:pt x="4385" y="1"/>
                  </a:moveTo>
                  <a:cubicBezTo>
                    <a:pt x="2604" y="1"/>
                    <a:pt x="1045" y="635"/>
                    <a:pt x="1" y="1628"/>
                  </a:cubicBezTo>
                  <a:cubicBezTo>
                    <a:pt x="1131" y="2484"/>
                    <a:pt x="2553" y="3049"/>
                    <a:pt x="4385" y="3049"/>
                  </a:cubicBezTo>
                  <a:cubicBezTo>
                    <a:pt x="6201" y="3049"/>
                    <a:pt x="7639" y="2484"/>
                    <a:pt x="8753" y="1628"/>
                  </a:cubicBezTo>
                  <a:cubicBezTo>
                    <a:pt x="7708" y="635"/>
                    <a:pt x="6132" y="1"/>
                    <a:pt x="43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55"/>
            <p:cNvSpPr/>
            <p:nvPr/>
          </p:nvSpPr>
          <p:spPr>
            <a:xfrm rot="900019">
              <a:off x="4252377" y="2628874"/>
              <a:ext cx="912383" cy="284450"/>
            </a:xfrm>
            <a:custGeom>
              <a:rect b="b" l="l" r="r" t="t"/>
              <a:pathLst>
                <a:path extrusionOk="0" h="4539" w="14559">
                  <a:moveTo>
                    <a:pt x="7279" y="0"/>
                  </a:moveTo>
                  <a:cubicBezTo>
                    <a:pt x="3614" y="0"/>
                    <a:pt x="1216" y="514"/>
                    <a:pt x="0" y="891"/>
                  </a:cubicBezTo>
                  <a:cubicBezTo>
                    <a:pt x="223" y="2878"/>
                    <a:pt x="1165" y="4539"/>
                    <a:pt x="1165" y="4539"/>
                  </a:cubicBezTo>
                  <a:cubicBezTo>
                    <a:pt x="1165" y="4539"/>
                    <a:pt x="3802" y="3682"/>
                    <a:pt x="7279" y="3682"/>
                  </a:cubicBezTo>
                  <a:cubicBezTo>
                    <a:pt x="10756" y="3682"/>
                    <a:pt x="13377" y="4539"/>
                    <a:pt x="13377" y="4539"/>
                  </a:cubicBezTo>
                  <a:cubicBezTo>
                    <a:pt x="13377" y="4539"/>
                    <a:pt x="14319" y="2878"/>
                    <a:pt x="14558" y="891"/>
                  </a:cubicBezTo>
                  <a:cubicBezTo>
                    <a:pt x="13325" y="548"/>
                    <a:pt x="10910" y="0"/>
                    <a:pt x="7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55"/>
            <p:cNvSpPr/>
            <p:nvPr/>
          </p:nvSpPr>
          <p:spPr>
            <a:xfrm rot="900019">
              <a:off x="4273288" y="2632692"/>
              <a:ext cx="912445" cy="120260"/>
            </a:xfrm>
            <a:custGeom>
              <a:rect b="b" l="l" r="r" t="t"/>
              <a:pathLst>
                <a:path extrusionOk="0" h="1919" w="14560">
                  <a:moveTo>
                    <a:pt x="14" y="887"/>
                  </a:moveTo>
                  <a:lnTo>
                    <a:pt x="14" y="887"/>
                  </a:lnTo>
                  <a:cubicBezTo>
                    <a:pt x="5" y="889"/>
                    <a:pt x="0" y="890"/>
                    <a:pt x="1" y="891"/>
                  </a:cubicBezTo>
                  <a:cubicBezTo>
                    <a:pt x="5" y="890"/>
                    <a:pt x="10" y="888"/>
                    <a:pt x="14" y="887"/>
                  </a:cubicBezTo>
                  <a:close/>
                  <a:moveTo>
                    <a:pt x="7280" y="0"/>
                  </a:moveTo>
                  <a:cubicBezTo>
                    <a:pt x="3628" y="0"/>
                    <a:pt x="1234" y="511"/>
                    <a:pt x="14" y="887"/>
                  </a:cubicBezTo>
                  <a:lnTo>
                    <a:pt x="14" y="887"/>
                  </a:lnTo>
                  <a:cubicBezTo>
                    <a:pt x="175" y="851"/>
                    <a:pt x="1846" y="589"/>
                    <a:pt x="4408" y="589"/>
                  </a:cubicBezTo>
                  <a:cubicBezTo>
                    <a:pt x="7017" y="589"/>
                    <a:pt x="10549" y="860"/>
                    <a:pt x="14354" y="1919"/>
                  </a:cubicBezTo>
                  <a:cubicBezTo>
                    <a:pt x="14439" y="1593"/>
                    <a:pt x="14508" y="1233"/>
                    <a:pt x="14559" y="891"/>
                  </a:cubicBezTo>
                  <a:cubicBezTo>
                    <a:pt x="13326" y="531"/>
                    <a:pt x="10911" y="0"/>
                    <a:pt x="72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1" name="Google Shape;401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56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Abordagem Técnica</a:t>
            </a:r>
            <a:endParaRPr/>
          </a:p>
        </p:txBody>
      </p:sp>
      <p:sp>
        <p:nvSpPr>
          <p:cNvPr id="407" name="Google Shape;407;p56"/>
          <p:cNvSpPr txBox="1"/>
          <p:nvPr>
            <p:ph idx="1" type="body"/>
          </p:nvPr>
        </p:nvSpPr>
        <p:spPr>
          <a:xfrm>
            <a:off x="533450" y="1028650"/>
            <a:ext cx="8077200" cy="31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/>
              <a:t>Token Classification</a:t>
            </a:r>
            <a:endParaRPr b="1" sz="15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Tarefa: </a:t>
            </a:r>
            <a:r>
              <a:rPr lang="en"/>
              <a:t>Classificação de cada palavra/token da piada como pertencente a "setup", "punchline" ou "outro".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❖"/>
            </a:pPr>
            <a:r>
              <a:rPr b="1" lang="en"/>
              <a:t>Modelo Base:</a:t>
            </a:r>
            <a:r>
              <a:rPr lang="en"/>
              <a:t> Usaremos um modelo pré-treinado como BERT (Bidirectional Encoder Representations from Transformers).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❖"/>
            </a:pPr>
            <a:r>
              <a:rPr b="1" lang="en"/>
              <a:t>Pipeline: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Pré-processamento do dataset com marcações de setup/punchline.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Tokenização e alinhamento com rótulos.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Fine-tuning do BERT com tarefa de token classification.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➢"/>
            </a:pPr>
            <a:r>
              <a:rPr lang="en"/>
              <a:t>Avaliação usando métricas como F1-score por classe.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Justificativa da abordagem: </a:t>
            </a:r>
            <a:r>
              <a:rPr lang="en"/>
              <a:t>Token classification com BERT é uma técnica simples, bem documentada e eficiente para tarefas de anotação sequencial.</a:t>
            </a:r>
            <a:endParaRPr/>
          </a:p>
        </p:txBody>
      </p:sp>
      <p:sp>
        <p:nvSpPr>
          <p:cNvPr id="408" name="Google Shape;408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7"/>
          <p:cNvSpPr txBox="1"/>
          <p:nvPr>
            <p:ph type="title"/>
          </p:nvPr>
        </p:nvSpPr>
        <p:spPr>
          <a:xfrm>
            <a:off x="533450" y="540000"/>
            <a:ext cx="80772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/>
              <a:t>Sobre o Dataset e próximos passos</a:t>
            </a:r>
            <a:endParaRPr/>
          </a:p>
        </p:txBody>
      </p:sp>
      <p:sp>
        <p:nvSpPr>
          <p:cNvPr id="414" name="Google Shape;414;p57"/>
          <p:cNvSpPr txBox="1"/>
          <p:nvPr>
            <p:ph idx="3" type="subTitle"/>
          </p:nvPr>
        </p:nvSpPr>
        <p:spPr>
          <a:xfrm>
            <a:off x="1391100" y="1609660"/>
            <a:ext cx="25062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Dataset</a:t>
            </a:r>
            <a:endParaRPr/>
          </a:p>
        </p:txBody>
      </p:sp>
      <p:sp>
        <p:nvSpPr>
          <p:cNvPr id="415" name="Google Shape;415;p57"/>
          <p:cNvSpPr txBox="1"/>
          <p:nvPr>
            <p:ph idx="4" type="subTitle"/>
          </p:nvPr>
        </p:nvSpPr>
        <p:spPr>
          <a:xfrm>
            <a:off x="5053800" y="1609650"/>
            <a:ext cx="2860800" cy="40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Próximos Passos</a:t>
            </a:r>
            <a:endParaRPr/>
          </a:p>
        </p:txBody>
      </p:sp>
      <p:sp>
        <p:nvSpPr>
          <p:cNvPr id="416" name="Google Shape;416;p57"/>
          <p:cNvSpPr txBox="1"/>
          <p:nvPr>
            <p:ph idx="5" type="subTitle"/>
          </p:nvPr>
        </p:nvSpPr>
        <p:spPr>
          <a:xfrm>
            <a:off x="1391100" y="2101675"/>
            <a:ext cx="2506200" cy="18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b="1" lang="en"/>
              <a:t>Total de piadas: </a:t>
            </a:r>
            <a:r>
              <a:rPr lang="en"/>
              <a:t>432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b="1" lang="en"/>
              <a:t>Formato: </a:t>
            </a:r>
            <a:r>
              <a:rPr lang="en"/>
              <a:t>Texto plano com separação manual entre setup e punchline</a:t>
            </a:r>
            <a:endParaRPr/>
          </a:p>
        </p:txBody>
      </p:sp>
      <p:sp>
        <p:nvSpPr>
          <p:cNvPr id="417" name="Google Shape;417;p57"/>
          <p:cNvSpPr txBox="1"/>
          <p:nvPr>
            <p:ph idx="6" type="subTitle"/>
          </p:nvPr>
        </p:nvSpPr>
        <p:spPr>
          <a:xfrm>
            <a:off x="5246700" y="2101675"/>
            <a:ext cx="2506200" cy="18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/>
              <a:t>Anotação e limpeza do dataset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/>
              <a:t>Treinamento do modelo com validação cruzada</a:t>
            </a:r>
            <a:endParaRPr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❖"/>
            </a:pPr>
            <a:r>
              <a:rPr lang="en"/>
              <a:t>Avaliação qualitativa e quantitativa dos resultados</a:t>
            </a:r>
            <a:endParaRPr/>
          </a:p>
        </p:txBody>
      </p:sp>
      <p:sp>
        <p:nvSpPr>
          <p:cNvPr id="418" name="Google Shape;418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8"/>
          <p:cNvSpPr txBox="1"/>
          <p:nvPr>
            <p:ph type="title"/>
          </p:nvPr>
        </p:nvSpPr>
        <p:spPr>
          <a:xfrm>
            <a:off x="1993600" y="543525"/>
            <a:ext cx="5133600" cy="81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900"/>
              <a:t>Muito obrigado</a:t>
            </a:r>
            <a:endParaRPr sz="4900"/>
          </a:p>
        </p:txBody>
      </p:sp>
      <p:sp>
        <p:nvSpPr>
          <p:cNvPr id="424" name="Google Shape;424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5" name="Google Shape;42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4825" y="1522363"/>
            <a:ext cx="3731152" cy="20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9"/>
          <p:cNvSpPr txBox="1"/>
          <p:nvPr>
            <p:ph type="title"/>
          </p:nvPr>
        </p:nvSpPr>
        <p:spPr>
          <a:xfrm>
            <a:off x="533450" y="526875"/>
            <a:ext cx="8077200" cy="27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Referências </a:t>
            </a:r>
            <a:endParaRPr/>
          </a:p>
        </p:txBody>
      </p:sp>
      <p:sp>
        <p:nvSpPr>
          <p:cNvPr id="431" name="Google Shape;431;p59"/>
          <p:cNvSpPr txBox="1"/>
          <p:nvPr>
            <p:ph idx="1" type="body"/>
          </p:nvPr>
        </p:nvSpPr>
        <p:spPr>
          <a:xfrm>
            <a:off x="533450" y="1028650"/>
            <a:ext cx="8077200" cy="363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HASAN, Md Kamrul; RAHMAN, Wasifur; ZADEH, Amir; et al. UR-FUNNY: A Multimodal Language Dataset for Understanding Humor. Proceedings of the 2019 Conference on Empirical Methods in Natural Language Processing (EMNLP 2019), 2019. Disponível em: https://aclanthology.org/D19-1211.pdf. Acesso em: 18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BARRIERE, Valentin; GOMEZ, Nahuel; HEMAMOU, Leo; et al. StandUp4AI: A New Multilingual Dataset for Humor Detection in Stand-up Comedy Videos. arXiv preprint arXiv:2505.18903, 2025. Disponível em: https://arxiv.org/abs/2505.18903. Acesso em: 18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KALLONIATIS, Andreas; et al. Computational Humor Recognition: A Systematic Literature Review. SpringerLink, 2024. Disponível em: https://link.springer.com/article/10.1007/s10462-024-11043-3. Acesso em: 18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REICHO, Stefan; JATOWT, Adam. Data Augmentation Techniques for Humor Recognition in Text. CEUR Workshop Proceedings, v. 3497, p. 162–171, 2023. Disponível em: https://ceur-ws.org/Vol-3497/paper-162.pdf. Acesso em: 18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OFER, D.; et al. Predicting Humor in a Fill-in-the-blank Party Game. Findings of the Association for Computational Linguistics: EMNLP 2022, p. 394–404, 2022. Disponível em: https://aclanthology.org/2022.findings-emnlp.394.pdf. Acesso em: 20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LI, J.; et al. Recognizing Humor and Offense with Prompting. arXiv preprint arXiv:2210.13985, 2022. Disponível em: https://arxiv.org/pdf/2210.13985. Acesso em: 20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KAYATANI, Y.; et al. The Laughing Machine: Predicting Humor in Video. Proceedings of the IEEE Winter Conference on Applications of Computer Vision (WACV 2021), p. 2076–2085, 2021. Disponível em: https://openaccess.thecvf.com/content/WACV2021/papers/Kayatani_The_Laughing_Machine_Predicting_Humor_in_Video_WACV_2021_paper.pdf. Acesso em: 20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MAIORESEME­LHOR­ES. As 78 melhores piadas curtas para morrer de rir. Disponível em: https://www.maioresemelhores.com/melhores-piadas-curtas-para-morrer-de-rir/. Acesso em: 20 out. 2025.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rPr lang="en"/>
              <a:t>OLIVEIRA, Laura; ÁVILA, Carol (atualização). 101 melhores piadas curtas engraçadas para chorar de rir. In: SELEÇÕES.IG. Disponível em: https://selecoes.ig.com.br/humor/piadas-curtas-e-muito-engracadas/. Publicado em: 29 nov. 2022. Atualizado em: 04 abr. 2024. Acesso em: 20 out.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BLOGUEIRO ERRANTE. 300 Piadas de Português [Slideshare]. Disponível em: https://pt.slideshare.net/slideshow/300-piadas-de-portugues/11295434. Acesso em: 20 out. 2025.</a:t>
            </a:r>
            <a:endParaRPr/>
          </a:p>
        </p:txBody>
      </p:sp>
      <p:sp>
        <p:nvSpPr>
          <p:cNvPr id="432" name="Google Shape;432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orld Laughter Day by Slidesgo">
  <a:themeElements>
    <a:clrScheme name="Simple Light">
      <a:dk1>
        <a:srgbClr val="000000"/>
      </a:dk1>
      <a:lt1>
        <a:srgbClr val="FFFFFF"/>
      </a:lt1>
      <a:dk2>
        <a:srgbClr val="46F0F0"/>
      </a:dk2>
      <a:lt2>
        <a:srgbClr val="0C9693"/>
      </a:lt2>
      <a:accent1>
        <a:srgbClr val="003F3F"/>
      </a:accent1>
      <a:accent2>
        <a:srgbClr val="FF9FBB"/>
      </a:accent2>
      <a:accent3>
        <a:srgbClr val="C5315D"/>
      </a:accent3>
      <a:accent4>
        <a:srgbClr val="5E071F"/>
      </a:accent4>
      <a:accent5>
        <a:srgbClr val="46F0F0"/>
      </a:accent5>
      <a:accent6>
        <a:srgbClr val="0C96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World Laughter Day by Slidesgo">
  <a:themeElements>
    <a:clrScheme name="Simple Light">
      <a:dk1>
        <a:srgbClr val="000000"/>
      </a:dk1>
      <a:lt1>
        <a:srgbClr val="FFFFFF"/>
      </a:lt1>
      <a:dk2>
        <a:srgbClr val="46F0F0"/>
      </a:dk2>
      <a:lt2>
        <a:srgbClr val="0C9693"/>
      </a:lt2>
      <a:accent1>
        <a:srgbClr val="003F3F"/>
      </a:accent1>
      <a:accent2>
        <a:srgbClr val="FF9FBB"/>
      </a:accent2>
      <a:accent3>
        <a:srgbClr val="C5315D"/>
      </a:accent3>
      <a:accent4>
        <a:srgbClr val="5E071F"/>
      </a:accent4>
      <a:accent5>
        <a:srgbClr val="46F0F0"/>
      </a:accent5>
      <a:accent6>
        <a:srgbClr val="0C9696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