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58134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109724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120840"/>
            <a:ext cx="109724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36008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12084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12084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35330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360080"/>
            <a:ext cx="35330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360080"/>
            <a:ext cx="35330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120840"/>
            <a:ext cx="35330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120840"/>
            <a:ext cx="35330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120840"/>
            <a:ext cx="35330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360080"/>
            <a:ext cx="10972440" cy="337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10972440" cy="33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5354280" cy="33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360080"/>
            <a:ext cx="5354280" cy="33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951480"/>
            <a:ext cx="9143640" cy="93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12084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360080"/>
            <a:ext cx="5354280" cy="33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5354280" cy="33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36008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12084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36008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360080"/>
            <a:ext cx="535428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120840"/>
            <a:ext cx="10972440" cy="160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951480"/>
            <a:ext cx="9143640" cy="20235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09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5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5388120"/>
            <a:ext cx="2742840" cy="309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C5EDDE1-FFF8-4AC6-8E8D-02C8B678805F}" type="datetime">
              <a:rPr b="0" lang="fr-CH" sz="1020" spc="-1" strike="noStrike">
                <a:solidFill>
                  <a:srgbClr val="8b8b8b"/>
                </a:solidFill>
                <a:latin typeface="Calibri"/>
              </a:rPr>
              <a:t>7.06.18</a:t>
            </a:fld>
            <a:endParaRPr b="0" lang="fr-CH" sz="102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5388120"/>
            <a:ext cx="4114440" cy="309240"/>
          </a:xfrm>
          <a:prstGeom prst="rect">
            <a:avLst/>
          </a:prstGeom>
        </p:spPr>
        <p:txBody>
          <a:bodyPr anchor="ctr"/>
          <a:p>
            <a:endParaRPr b="0" lang="fr-CH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5388120"/>
            <a:ext cx="2742840" cy="309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407DB9-D9B0-4956-816B-FB94EB4ED398}" type="slidenum">
              <a:rPr b="0" lang="fr-CH" sz="102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CH" sz="102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360080"/>
            <a:ext cx="10972440" cy="337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8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38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3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3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3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3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324400" y="426960"/>
            <a:ext cx="1180800" cy="847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fr-CH" sz="1350" spc="-1" strike="noStrike">
                <a:solidFill>
                  <a:srgbClr val="ffffff"/>
                </a:solidFill>
                <a:latin typeface="Calibri"/>
              </a:rPr>
              <a:t>Grid Agent (GA)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324400" y="2398680"/>
            <a:ext cx="1180800" cy="847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fr-CH" sz="1350" spc="-1" strike="noStrike">
                <a:solidFill>
                  <a:srgbClr val="ffffff"/>
                </a:solidFill>
                <a:latin typeface="Calibri"/>
              </a:rPr>
              <a:t>Router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419200" y="2398680"/>
            <a:ext cx="1180800" cy="847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fr-CH" sz="1350" spc="-1" strike="noStrike">
                <a:solidFill>
                  <a:srgbClr val="ffffff"/>
                </a:solidFill>
                <a:latin typeface="Calibri"/>
              </a:rPr>
              <a:t>Battery Agent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8229600" y="2398680"/>
            <a:ext cx="1180800" cy="847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fr-CH" sz="1350" spc="-1" strike="noStrike">
                <a:solidFill>
                  <a:srgbClr val="ffffff"/>
                </a:solidFill>
                <a:latin typeface="Calibri"/>
              </a:rPr>
              <a:t>UCPV Agent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324400" y="4370040"/>
            <a:ext cx="1180800" cy="847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fr-CH" sz="1350" spc="-1" strike="noStrike">
                <a:solidFill>
                  <a:srgbClr val="ffffff"/>
                </a:solidFill>
                <a:latin typeface="Calibri"/>
              </a:rPr>
              <a:t>Grid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6505560" y="2822400"/>
            <a:ext cx="172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600360" y="2822400"/>
            <a:ext cx="172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915160" y="3246120"/>
            <a:ext cx="360" cy="11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915160" y="1274400"/>
            <a:ext cx="360" cy="11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7264440" y="2850120"/>
            <a:ext cx="98136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10.0.1.1/24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917320" y="4056840"/>
            <a:ext cx="9828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10.0.3.1/24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656880" y="2507400"/>
            <a:ext cx="9828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10.0.0.1/24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5917320" y="1300680"/>
            <a:ext cx="9828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10.0.2.1/24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813920" y="3307320"/>
            <a:ext cx="1156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10.0.3.254/24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4205160" y="2850120"/>
            <a:ext cx="11548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10.0.0.254/24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4788720" y="2075400"/>
            <a:ext cx="1156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10.0.2.254/24</a:t>
            </a:r>
            <a:endParaRPr b="0" lang="fr-CH" sz="135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6516360" y="2532600"/>
            <a:ext cx="11548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CH" sz="1350" spc="-1" strike="noStrike">
                <a:solidFill>
                  <a:srgbClr val="000000"/>
                </a:solidFill>
                <a:latin typeface="Calibri"/>
              </a:rPr>
              <a:t>10.0.1.254/24</a:t>
            </a:r>
            <a:endParaRPr b="0" lang="fr-CH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Application>LibreOffice/5.4.5.1$MacOSX_X86_64 LibreOffice_project/79c9829dd5d8054ec39a82dc51cd9eff340dbee8</Application>
  <Words>19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2017-11-29T14:02:59Z</dcterms:created>
  <dc:creator>Jagdish Achara</dc:creator>
  <dc:description/>
  <dc:language>fr-CH</dc:language>
  <cp:lastModifiedBy/>
  <cp:lastPrinted>2017-11-29T14:04:56Z</cp:lastPrinted>
  <dcterms:modified xsi:type="dcterms:W3CDTF">2018-06-07T18:58:28Z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