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245"/>
    <a:srgbClr val="11B6D1"/>
    <a:srgbClr val="13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8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31653D-558F-4466-A80D-09B143ABE2F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71F8-4AAE-48C8-8A8D-484C1A4C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98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1BBF3-CA05-4E05-AD80-272511D2D1E5}"/>
              </a:ext>
            </a:extLst>
          </p:cNvPr>
          <p:cNvSpPr/>
          <p:nvPr/>
        </p:nvSpPr>
        <p:spPr>
          <a:xfrm>
            <a:off x="10406743" y="0"/>
            <a:ext cx="783771" cy="1173892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C68B5-458D-494D-99ED-E8FF05710908}"/>
              </a:ext>
            </a:extLst>
          </p:cNvPr>
          <p:cNvSpPr txBox="1">
            <a:spLocks/>
          </p:cNvSpPr>
          <p:nvPr/>
        </p:nvSpPr>
        <p:spPr>
          <a:xfrm>
            <a:off x="6020328" y="1090340"/>
            <a:ext cx="5287147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rgbClr val="11B6D1"/>
                </a:solidFill>
              </a:rPr>
              <a:t>The Fitness Place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81B7CC-4676-452C-85FA-B42314F4098D}"/>
              </a:ext>
            </a:extLst>
          </p:cNvPr>
          <p:cNvCxnSpPr>
            <a:cxnSpLocks/>
          </p:cNvCxnSpPr>
          <p:nvPr/>
        </p:nvCxnSpPr>
        <p:spPr>
          <a:xfrm>
            <a:off x="5668175" y="1558685"/>
            <a:ext cx="0" cy="3591767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F83365A-72B5-4E22-9951-61507026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29C4F-72FE-4972-967C-E47DB6E53B8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D4771A0-D677-4FDC-9E1B-EAB1BF17CC2F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661E9-FB21-4DC4-8877-E376C10AAEF9}"/>
              </a:ext>
            </a:extLst>
          </p:cNvPr>
          <p:cNvSpPr txBox="1">
            <a:spLocks/>
          </p:cNvSpPr>
          <p:nvPr/>
        </p:nvSpPr>
        <p:spPr>
          <a:xfrm>
            <a:off x="2963935" y="2956470"/>
            <a:ext cx="916929" cy="945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logo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7DB8E-064F-4087-A5E1-6436276E2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25" y="1090340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9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1EEE-DA08-49CB-9140-9FA6DE82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734"/>
            <a:ext cx="12191994" cy="140053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11B6D1"/>
                </a:solidFill>
              </a:rPr>
              <a:t>EXECUTIVE SUMMARY</a:t>
            </a:r>
          </a:p>
        </p:txBody>
      </p:sp>
      <p:pic>
        <p:nvPicPr>
          <p:cNvPr id="26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5A66630F-ACFF-4151-9428-6AEEE484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96EA9F-AAFA-4CD0-8CDF-FBC5CA87815B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C31669DB-91CB-4773-BF12-6FE25DE96DF5}"/>
              </a:ext>
            </a:extLst>
          </p:cNvPr>
          <p:cNvSpPr txBox="1">
            <a:spLocks/>
          </p:cNvSpPr>
          <p:nvPr/>
        </p:nvSpPr>
        <p:spPr>
          <a:xfrm>
            <a:off x="101996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CD9CFF-34B7-474D-BFAB-C8F27F427115}"/>
              </a:ext>
            </a:extLst>
          </p:cNvPr>
          <p:cNvSpPr/>
          <p:nvPr/>
        </p:nvSpPr>
        <p:spPr>
          <a:xfrm rot="10800000">
            <a:off x="11408223" y="104642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74ED29-70C7-4D9C-9959-000CAC9446DC}"/>
              </a:ext>
            </a:extLst>
          </p:cNvPr>
          <p:cNvSpPr/>
          <p:nvPr/>
        </p:nvSpPr>
        <p:spPr>
          <a:xfrm>
            <a:off x="2011014" y="2907831"/>
            <a:ext cx="81699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My job is to help other people to start to like exercise and working out.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24CCE-CA22-4F16-B9C0-759133A212C4}"/>
              </a:ext>
            </a:extLst>
          </p:cNvPr>
          <p:cNvSpPr/>
          <p:nvPr/>
        </p:nvSpPr>
        <p:spPr>
          <a:xfrm>
            <a:off x="10406743" y="0"/>
            <a:ext cx="783771" cy="1173892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0FF8-768D-41AA-A80D-A8066413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11B6D1"/>
                </a:solidFill>
              </a:rPr>
              <a:t>My website.</a:t>
            </a:r>
          </a:p>
        </p:txBody>
      </p:sp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F4B47948-0B0D-483C-8F55-E8345E74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0DC443-67A0-4ABD-9BA0-EEBA5543B5B1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5368802-12D7-418C-8DD8-5127D0E5B6FA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F096E-4A8B-42C7-8FD7-1CD3B6EAB6F9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031F9B2-CEA4-47AA-8955-D3A08D5AD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1340698"/>
            <a:ext cx="8947150" cy="4176603"/>
          </a:xfrm>
        </p:spPr>
      </p:pic>
    </p:spTree>
    <p:extLst>
      <p:ext uri="{BB962C8B-B14F-4D97-AF65-F5344CB8AC3E}">
        <p14:creationId xmlns:p14="http://schemas.microsoft.com/office/powerpoint/2010/main" val="19978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6216-4D24-4675-A209-658C9D3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857680"/>
            <a:ext cx="8825657" cy="1142640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rgbClr val="11B6D1"/>
                </a:solidFill>
              </a:rPr>
              <a:t>THANK YOU!</a:t>
            </a:r>
          </a:p>
        </p:txBody>
      </p:sp>
      <p:pic>
        <p:nvPicPr>
          <p:cNvPr id="4" name="Picture 2" descr="https://lubbockcodingacademy.com/assets/images/lubbock-logo.png">
            <a:extLst>
              <a:ext uri="{FF2B5EF4-FFF2-40B4-BE49-F238E27FC236}">
                <a16:creationId xmlns:a16="http://schemas.microsoft.com/office/drawing/2014/main" id="{929ECEF3-D073-40EC-AF9B-0309C583B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0" y="5908613"/>
            <a:ext cx="640432" cy="6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6875CE-3D42-4C6A-9B2F-F3E2DEDA2712}"/>
              </a:ext>
            </a:extLst>
          </p:cNvPr>
          <p:cNvCxnSpPr>
            <a:cxnSpLocks/>
          </p:cNvCxnSpPr>
          <p:nvPr/>
        </p:nvCxnSpPr>
        <p:spPr>
          <a:xfrm>
            <a:off x="1000479" y="6030698"/>
            <a:ext cx="0" cy="412568"/>
          </a:xfrm>
          <a:prstGeom prst="line">
            <a:avLst/>
          </a:prstGeom>
          <a:ln w="28575">
            <a:solidFill>
              <a:srgbClr val="11B6D1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AF868DF-7DE3-4D10-87A9-E2355B497231}"/>
              </a:ext>
            </a:extLst>
          </p:cNvPr>
          <p:cNvSpPr txBox="1">
            <a:spLocks/>
          </p:cNvSpPr>
          <p:nvPr/>
        </p:nvSpPr>
        <p:spPr>
          <a:xfrm>
            <a:off x="1029901" y="5970028"/>
            <a:ext cx="4296252" cy="55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13ADCB"/>
                </a:solidFill>
                <a:latin typeface="Arial Nova" panose="020B0604020202020204" pitchFamily="34" charset="0"/>
                <a:ea typeface="HGGothicE" panose="020B0400000000000000" pitchFamily="49" charset="-128"/>
                <a:cs typeface="Aharoni" panose="020B0604020202020204" pitchFamily="2" charset="-79"/>
              </a:rPr>
              <a:t>SUMMER CODING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CBF4F-C18B-480D-943A-CA73EF63D13A}"/>
              </a:ext>
            </a:extLst>
          </p:cNvPr>
          <p:cNvSpPr/>
          <p:nvPr/>
        </p:nvSpPr>
        <p:spPr>
          <a:xfrm>
            <a:off x="10406743" y="0"/>
            <a:ext cx="783771" cy="1266958"/>
          </a:xfrm>
          <a:prstGeom prst="rect">
            <a:avLst/>
          </a:prstGeom>
          <a:solidFill>
            <a:srgbClr val="192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Century Gothic</vt:lpstr>
      <vt:lpstr>Wingdings 3</vt:lpstr>
      <vt:lpstr>Ion</vt:lpstr>
      <vt:lpstr>PowerPoint Presentation</vt:lpstr>
      <vt:lpstr>EXECUTIVE SUMMARY</vt:lpstr>
      <vt:lpstr>My website.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 Lab</dc:creator>
  <cp:lastModifiedBy>Jayden Johns</cp:lastModifiedBy>
  <cp:revision>9</cp:revision>
  <dcterms:created xsi:type="dcterms:W3CDTF">2019-07-11T14:45:12Z</dcterms:created>
  <dcterms:modified xsi:type="dcterms:W3CDTF">2019-07-12T14:48:58Z</dcterms:modified>
</cp:coreProperties>
</file>