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61" d="100"/>
          <a:sy n="161" d="100"/>
        </p:scale>
        <p:origin x="1776" y="10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6042-2679-3745-9BB7-BE3F15A401BA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D54-E814-FB45-B4EB-CCE6F656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10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6042-2679-3745-9BB7-BE3F15A401BA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D54-E814-FB45-B4EB-CCE6F656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31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6042-2679-3745-9BB7-BE3F15A401BA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D54-E814-FB45-B4EB-CCE6F656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3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6042-2679-3745-9BB7-BE3F15A401BA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D54-E814-FB45-B4EB-CCE6F656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86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6042-2679-3745-9BB7-BE3F15A401BA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D54-E814-FB45-B4EB-CCE6F656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95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6042-2679-3745-9BB7-BE3F15A401BA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D54-E814-FB45-B4EB-CCE6F656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97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6042-2679-3745-9BB7-BE3F15A401BA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D54-E814-FB45-B4EB-CCE6F656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42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6042-2679-3745-9BB7-BE3F15A401BA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D54-E814-FB45-B4EB-CCE6F656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34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6042-2679-3745-9BB7-BE3F15A401BA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D54-E814-FB45-B4EB-CCE6F656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13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6042-2679-3745-9BB7-BE3F15A401BA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D54-E814-FB45-B4EB-CCE6F656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29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6042-2679-3745-9BB7-BE3F15A401BA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D54-E814-FB45-B4EB-CCE6F656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14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66042-2679-3745-9BB7-BE3F15A401BA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C4D54-E814-FB45-B4EB-CCE6F656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12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ung 20"/>
          <p:cNvGrpSpPr/>
          <p:nvPr/>
        </p:nvGrpSpPr>
        <p:grpSpPr>
          <a:xfrm>
            <a:off x="0" y="3976838"/>
            <a:ext cx="3131041" cy="2437529"/>
            <a:chOff x="2996558" y="3976838"/>
            <a:chExt cx="3131041" cy="2437529"/>
          </a:xfrm>
        </p:grpSpPr>
        <p:pic>
          <p:nvPicPr>
            <p:cNvPr id="4" name="Bild 3" descr="img139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6558" y="4176316"/>
              <a:ext cx="3131041" cy="2238051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>
            <a:xfrm>
              <a:off x="3111198" y="3976838"/>
              <a:ext cx="2901761" cy="2316912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139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6100386" y="110595"/>
            <a:ext cx="2984068" cy="2437529"/>
            <a:chOff x="2290543" y="3759580"/>
            <a:chExt cx="3097479" cy="2654787"/>
          </a:xfrm>
        </p:grpSpPr>
        <p:pic>
          <p:nvPicPr>
            <p:cNvPr id="13" name="Bild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543" y="3976838"/>
              <a:ext cx="3097479" cy="2437529"/>
            </a:xfrm>
            <a:prstGeom prst="rect">
              <a:avLst/>
            </a:prstGeom>
          </p:spPr>
        </p:pic>
        <p:sp>
          <p:nvSpPr>
            <p:cNvPr id="14" name="Rechteck 13"/>
            <p:cNvSpPr/>
            <p:nvPr/>
          </p:nvSpPr>
          <p:spPr>
            <a:xfrm>
              <a:off x="2333261" y="3759580"/>
              <a:ext cx="3012044" cy="2523419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141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ierung 14"/>
          <p:cNvGrpSpPr/>
          <p:nvPr/>
        </p:nvGrpSpPr>
        <p:grpSpPr>
          <a:xfrm>
            <a:off x="6100386" y="2548124"/>
            <a:ext cx="2984068" cy="2437529"/>
            <a:chOff x="2290543" y="3759580"/>
            <a:chExt cx="3097479" cy="2654787"/>
          </a:xfrm>
        </p:grpSpPr>
        <p:pic>
          <p:nvPicPr>
            <p:cNvPr id="16" name="Bild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543" y="3976838"/>
              <a:ext cx="3097479" cy="2437529"/>
            </a:xfrm>
            <a:prstGeom prst="rect">
              <a:avLst/>
            </a:prstGeom>
          </p:spPr>
        </p:pic>
        <p:sp>
          <p:nvSpPr>
            <p:cNvPr id="17" name="Rechteck 16"/>
            <p:cNvSpPr/>
            <p:nvPr/>
          </p:nvSpPr>
          <p:spPr>
            <a:xfrm>
              <a:off x="2333261" y="3759580"/>
              <a:ext cx="3012044" cy="2523419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145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3131041" y="3976838"/>
            <a:ext cx="2984068" cy="2437529"/>
            <a:chOff x="2290543" y="3759580"/>
            <a:chExt cx="3097479" cy="2654787"/>
          </a:xfrm>
        </p:grpSpPr>
        <p:pic>
          <p:nvPicPr>
            <p:cNvPr id="19" name="Bild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543" y="3976838"/>
              <a:ext cx="3097479" cy="2437529"/>
            </a:xfrm>
            <a:prstGeom prst="rect">
              <a:avLst/>
            </a:prstGeom>
          </p:spPr>
        </p:pic>
        <p:sp>
          <p:nvSpPr>
            <p:cNvPr id="20" name="Rechteck 19"/>
            <p:cNvSpPr/>
            <p:nvPr/>
          </p:nvSpPr>
          <p:spPr>
            <a:xfrm>
              <a:off x="2333261" y="3759580"/>
              <a:ext cx="3012044" cy="2523419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143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Oval 22"/>
          <p:cNvSpPr/>
          <p:nvPr/>
        </p:nvSpPr>
        <p:spPr>
          <a:xfrm>
            <a:off x="2077357" y="5388429"/>
            <a:ext cx="305624" cy="295721"/>
          </a:xfrm>
          <a:prstGeom prst="ellipse">
            <a:avLst/>
          </a:prstGeom>
          <a:noFill/>
          <a:ln w="5715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dist">
              <a:lnSpc>
                <a:spcPct val="60000"/>
              </a:lnSpc>
            </a:pPr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24" name="Oval 23"/>
          <p:cNvSpPr/>
          <p:nvPr/>
        </p:nvSpPr>
        <p:spPr>
          <a:xfrm>
            <a:off x="4488543" y="5392968"/>
            <a:ext cx="305624" cy="295721"/>
          </a:xfrm>
          <a:prstGeom prst="ellipse">
            <a:avLst/>
          </a:prstGeom>
          <a:noFill/>
          <a:ln w="5715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dist">
              <a:lnSpc>
                <a:spcPct val="60000"/>
              </a:lnSpc>
            </a:pPr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25" name="Oval 24"/>
          <p:cNvSpPr/>
          <p:nvPr/>
        </p:nvSpPr>
        <p:spPr>
          <a:xfrm>
            <a:off x="7489372" y="4112082"/>
            <a:ext cx="305624" cy="295721"/>
          </a:xfrm>
          <a:prstGeom prst="ellipse">
            <a:avLst/>
          </a:prstGeom>
          <a:noFill/>
          <a:ln w="5715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dist">
              <a:lnSpc>
                <a:spcPct val="60000"/>
              </a:lnSpc>
            </a:pPr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26" name="Oval 25"/>
          <p:cNvSpPr/>
          <p:nvPr/>
        </p:nvSpPr>
        <p:spPr>
          <a:xfrm>
            <a:off x="7024915" y="1552125"/>
            <a:ext cx="305624" cy="295721"/>
          </a:xfrm>
          <a:prstGeom prst="ellipse">
            <a:avLst/>
          </a:prstGeom>
          <a:noFill/>
          <a:ln w="5715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dist">
              <a:lnSpc>
                <a:spcPct val="60000"/>
              </a:lnSpc>
            </a:pPr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27" name="Oval 26"/>
          <p:cNvSpPr/>
          <p:nvPr/>
        </p:nvSpPr>
        <p:spPr>
          <a:xfrm>
            <a:off x="1924545" y="4837792"/>
            <a:ext cx="305624" cy="295721"/>
          </a:xfrm>
          <a:prstGeom prst="ellipse">
            <a:avLst/>
          </a:prstGeom>
          <a:noFill/>
          <a:ln w="5715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dist">
              <a:lnSpc>
                <a:spcPct val="60000"/>
              </a:lnSpc>
            </a:pPr>
            <a:r>
              <a:rPr lang="de-DE" sz="1000" dirty="0" smtClean="0"/>
              <a:t>2</a:t>
            </a:r>
            <a:endParaRPr lang="de-DE" sz="1000" dirty="0"/>
          </a:p>
        </p:txBody>
      </p:sp>
      <p:sp>
        <p:nvSpPr>
          <p:cNvPr id="28" name="Oval 27"/>
          <p:cNvSpPr/>
          <p:nvPr/>
        </p:nvSpPr>
        <p:spPr>
          <a:xfrm>
            <a:off x="1258947" y="5536289"/>
            <a:ext cx="305624" cy="295721"/>
          </a:xfrm>
          <a:prstGeom prst="ellipse">
            <a:avLst/>
          </a:prstGeom>
          <a:noFill/>
          <a:ln w="5715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dist">
              <a:lnSpc>
                <a:spcPct val="60000"/>
              </a:lnSpc>
            </a:pPr>
            <a:r>
              <a:rPr lang="de-DE" sz="1000" dirty="0"/>
              <a:t>5</a:t>
            </a:r>
          </a:p>
        </p:txBody>
      </p:sp>
      <p:sp>
        <p:nvSpPr>
          <p:cNvPr id="29" name="Oval 28"/>
          <p:cNvSpPr/>
          <p:nvPr/>
        </p:nvSpPr>
        <p:spPr>
          <a:xfrm>
            <a:off x="4545442" y="4865036"/>
            <a:ext cx="305624" cy="295721"/>
          </a:xfrm>
          <a:prstGeom prst="ellipse">
            <a:avLst/>
          </a:prstGeom>
          <a:noFill/>
          <a:ln w="5715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dist">
              <a:lnSpc>
                <a:spcPct val="60000"/>
              </a:lnSpc>
            </a:pPr>
            <a:r>
              <a:rPr lang="de-DE" sz="1000" dirty="0" smtClean="0"/>
              <a:t>2</a:t>
            </a:r>
            <a:endParaRPr lang="de-DE" sz="1000" dirty="0"/>
          </a:p>
        </p:txBody>
      </p:sp>
      <p:sp>
        <p:nvSpPr>
          <p:cNvPr id="30" name="Oval 29"/>
          <p:cNvSpPr/>
          <p:nvPr/>
        </p:nvSpPr>
        <p:spPr>
          <a:xfrm>
            <a:off x="3691080" y="5316760"/>
            <a:ext cx="305624" cy="295721"/>
          </a:xfrm>
          <a:prstGeom prst="ellipse">
            <a:avLst/>
          </a:prstGeom>
          <a:noFill/>
          <a:ln w="5715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dist">
              <a:lnSpc>
                <a:spcPct val="60000"/>
              </a:lnSpc>
            </a:pPr>
            <a:r>
              <a:rPr lang="de-DE" sz="1000" dirty="0" smtClean="0"/>
              <a:t>5</a:t>
            </a:r>
            <a:endParaRPr lang="de-DE" sz="1000" dirty="0"/>
          </a:p>
        </p:txBody>
      </p:sp>
      <p:sp>
        <p:nvSpPr>
          <p:cNvPr id="31" name="Oval 30"/>
          <p:cNvSpPr/>
          <p:nvPr/>
        </p:nvSpPr>
        <p:spPr>
          <a:xfrm>
            <a:off x="8270751" y="4076701"/>
            <a:ext cx="305624" cy="295721"/>
          </a:xfrm>
          <a:prstGeom prst="ellipse">
            <a:avLst/>
          </a:prstGeom>
          <a:noFill/>
          <a:ln w="5715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dist">
              <a:lnSpc>
                <a:spcPct val="60000"/>
              </a:lnSpc>
            </a:pPr>
            <a:r>
              <a:rPr lang="de-DE" sz="1000" dirty="0" smtClean="0"/>
              <a:t>2</a:t>
            </a:r>
            <a:endParaRPr lang="de-DE" sz="1000" dirty="0"/>
          </a:p>
        </p:txBody>
      </p:sp>
      <p:sp>
        <p:nvSpPr>
          <p:cNvPr id="32" name="Oval 31"/>
          <p:cNvSpPr/>
          <p:nvPr/>
        </p:nvSpPr>
        <p:spPr>
          <a:xfrm>
            <a:off x="7378367" y="3466189"/>
            <a:ext cx="305624" cy="295721"/>
          </a:xfrm>
          <a:prstGeom prst="ellipse">
            <a:avLst/>
          </a:prstGeom>
          <a:noFill/>
          <a:ln w="5715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dist">
              <a:lnSpc>
                <a:spcPct val="60000"/>
              </a:lnSpc>
            </a:pPr>
            <a:r>
              <a:rPr lang="de-DE" sz="1000" dirty="0" smtClean="0"/>
              <a:t>5</a:t>
            </a:r>
            <a:endParaRPr lang="de-DE" sz="1000" dirty="0"/>
          </a:p>
        </p:txBody>
      </p:sp>
      <p:sp>
        <p:nvSpPr>
          <p:cNvPr id="33" name="Oval 32"/>
          <p:cNvSpPr/>
          <p:nvPr/>
        </p:nvSpPr>
        <p:spPr>
          <a:xfrm>
            <a:off x="7336560" y="1836949"/>
            <a:ext cx="305624" cy="295721"/>
          </a:xfrm>
          <a:prstGeom prst="ellipse">
            <a:avLst/>
          </a:prstGeom>
          <a:noFill/>
          <a:ln w="5715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dist">
              <a:lnSpc>
                <a:spcPct val="60000"/>
              </a:lnSpc>
            </a:pPr>
            <a:r>
              <a:rPr lang="de-DE" sz="1000" dirty="0"/>
              <a:t>2</a:t>
            </a:r>
          </a:p>
        </p:txBody>
      </p:sp>
      <p:sp>
        <p:nvSpPr>
          <p:cNvPr id="34" name="Oval 33"/>
          <p:cNvSpPr/>
          <p:nvPr/>
        </p:nvSpPr>
        <p:spPr>
          <a:xfrm>
            <a:off x="7406338" y="1265475"/>
            <a:ext cx="305624" cy="295721"/>
          </a:xfrm>
          <a:prstGeom prst="ellipse">
            <a:avLst/>
          </a:prstGeom>
          <a:noFill/>
          <a:ln w="5715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dist">
              <a:lnSpc>
                <a:spcPct val="60000"/>
              </a:lnSpc>
            </a:pPr>
            <a:r>
              <a:rPr lang="de-DE" sz="1000" dirty="0" smtClean="0"/>
              <a:t>5</a:t>
            </a:r>
            <a:endParaRPr lang="de-DE" sz="1000" dirty="0"/>
          </a:p>
        </p:txBody>
      </p:sp>
      <p:pic>
        <p:nvPicPr>
          <p:cNvPr id="54" name="Bild 53" descr="summary139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61" y="718588"/>
            <a:ext cx="3663468" cy="274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3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ung 17"/>
          <p:cNvGrpSpPr/>
          <p:nvPr/>
        </p:nvGrpSpPr>
        <p:grpSpPr>
          <a:xfrm>
            <a:off x="79374" y="754666"/>
            <a:ext cx="8833309" cy="5889975"/>
            <a:chOff x="79374" y="348266"/>
            <a:chExt cx="8833309" cy="5889975"/>
          </a:xfrm>
        </p:grpSpPr>
        <p:pic>
          <p:nvPicPr>
            <p:cNvPr id="4" name="Bild 3" descr="combi_all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83" y="632466"/>
              <a:ext cx="3866118" cy="2899588"/>
            </a:xfrm>
            <a:prstGeom prst="rect">
              <a:avLst/>
            </a:prstGeom>
          </p:spPr>
        </p:pic>
        <p:pic>
          <p:nvPicPr>
            <p:cNvPr id="5" name="Bild 4" descr="combi_all0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70"/>
            <a:stretch/>
          </p:blipFill>
          <p:spPr>
            <a:xfrm>
              <a:off x="746983" y="3532055"/>
              <a:ext cx="3866118" cy="2706186"/>
            </a:xfrm>
            <a:prstGeom prst="rect">
              <a:avLst/>
            </a:prstGeom>
          </p:spPr>
        </p:pic>
        <p:sp>
          <p:nvSpPr>
            <p:cNvPr id="7" name="Rechteck 6"/>
            <p:cNvSpPr/>
            <p:nvPr/>
          </p:nvSpPr>
          <p:spPr>
            <a:xfrm>
              <a:off x="746983" y="348266"/>
              <a:ext cx="4009571" cy="5889975"/>
            </a:xfrm>
            <a:prstGeom prst="rect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Ref</a:t>
              </a:r>
              <a:r>
                <a:rPr lang="de-DE" dirty="0" smtClean="0">
                  <a:solidFill>
                    <a:schemeClr val="tx1"/>
                  </a:solidFill>
                </a:rPr>
                <a:t> Point 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pic>
          <p:nvPicPr>
            <p:cNvPr id="9" name="Bild 8" descr="combi_all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3112" y="632466"/>
              <a:ext cx="3866117" cy="2899588"/>
            </a:xfrm>
            <a:prstGeom prst="rect">
              <a:avLst/>
            </a:prstGeom>
          </p:spPr>
        </p:pic>
        <p:sp>
          <p:nvSpPr>
            <p:cNvPr id="10" name="Rechteck 9"/>
            <p:cNvSpPr/>
            <p:nvPr/>
          </p:nvSpPr>
          <p:spPr>
            <a:xfrm>
              <a:off x="4903112" y="348266"/>
              <a:ext cx="4009571" cy="5889975"/>
            </a:xfrm>
            <a:prstGeom prst="rect">
              <a:avLst/>
            </a:prstGeom>
            <a:noFill/>
            <a:ln w="3810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Ref</a:t>
              </a:r>
              <a:r>
                <a:rPr lang="de-DE" dirty="0" smtClean="0">
                  <a:solidFill>
                    <a:schemeClr val="tx1"/>
                  </a:solidFill>
                </a:rPr>
                <a:t> Point 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pic>
          <p:nvPicPr>
            <p:cNvPr id="11" name="Bild 10" descr="combi_all1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75"/>
            <a:stretch/>
          </p:blipFill>
          <p:spPr>
            <a:xfrm>
              <a:off x="4977126" y="3512091"/>
              <a:ext cx="3747228" cy="2614389"/>
            </a:xfrm>
            <a:prstGeom prst="rect">
              <a:avLst/>
            </a:prstGeom>
          </p:spPr>
        </p:pic>
        <p:sp>
          <p:nvSpPr>
            <p:cNvPr id="12" name="Pfeil nach unten 11"/>
            <p:cNvSpPr/>
            <p:nvPr/>
          </p:nvSpPr>
          <p:spPr>
            <a:xfrm>
              <a:off x="79374" y="2648949"/>
              <a:ext cx="667610" cy="1904862"/>
            </a:xfrm>
            <a:prstGeom prst="downArrow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dirty="0" smtClean="0">
                  <a:solidFill>
                    <a:srgbClr val="000000"/>
                  </a:solidFill>
                </a:rPr>
                <a:t>145 </a:t>
              </a:r>
              <a:r>
                <a:rPr lang="de-DE" dirty="0" err="1" smtClean="0">
                  <a:solidFill>
                    <a:srgbClr val="000000"/>
                  </a:solidFill>
                </a:rPr>
                <a:t>removed</a:t>
              </a:r>
              <a:endParaRPr lang="de-DE" dirty="0">
                <a:solidFill>
                  <a:srgbClr val="000000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8186040" y="5499055"/>
              <a:ext cx="307570" cy="353105"/>
            </a:xfrm>
            <a:prstGeom prst="rect">
              <a:avLst/>
            </a:prstGeom>
            <a:solidFill>
              <a:srgbClr val="008000">
                <a:alpha val="24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6714907" y="2648949"/>
              <a:ext cx="307570" cy="277131"/>
            </a:xfrm>
            <a:prstGeom prst="rect">
              <a:avLst/>
            </a:prstGeom>
            <a:solidFill>
              <a:srgbClr val="008000">
                <a:alpha val="24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05202" y="2648950"/>
              <a:ext cx="307570" cy="277131"/>
            </a:xfrm>
            <a:prstGeom prst="rect">
              <a:avLst/>
            </a:prstGeom>
            <a:solidFill>
              <a:srgbClr val="008000">
                <a:alpha val="24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074722" y="5588000"/>
              <a:ext cx="307570" cy="264160"/>
            </a:xfrm>
            <a:prstGeom prst="rect">
              <a:avLst/>
            </a:prstGeom>
            <a:solidFill>
              <a:srgbClr val="008000">
                <a:alpha val="24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3682"/>
          </a:xfrm>
        </p:spPr>
        <p:txBody>
          <a:bodyPr>
            <a:noAutofit/>
          </a:bodyPr>
          <a:lstStyle/>
          <a:p>
            <a:r>
              <a:rPr lang="de-DE" sz="3000" dirty="0" smtClean="0"/>
              <a:t>Choice </a:t>
            </a:r>
            <a:r>
              <a:rPr lang="de-DE" sz="3000" dirty="0" err="1" smtClean="0"/>
              <a:t>based</a:t>
            </a:r>
            <a:r>
              <a:rPr lang="de-DE" sz="3000" dirty="0" smtClean="0"/>
              <a:t> on 2D </a:t>
            </a:r>
            <a:r>
              <a:rPr lang="de-DE" sz="3000" dirty="0" err="1" smtClean="0"/>
              <a:t>or</a:t>
            </a:r>
            <a:r>
              <a:rPr lang="de-DE" sz="3000" dirty="0" smtClean="0"/>
              <a:t> 3D Error (</a:t>
            </a:r>
            <a:r>
              <a:rPr lang="de-DE" sz="3000" dirty="0" err="1" smtClean="0"/>
              <a:t>free</a:t>
            </a:r>
            <a:r>
              <a:rPr lang="de-DE" sz="3000" dirty="0" smtClean="0"/>
              <a:t> </a:t>
            </a:r>
            <a:r>
              <a:rPr lang="de-DE" sz="3000" dirty="0" err="1" smtClean="0"/>
              <a:t>height</a:t>
            </a:r>
            <a:r>
              <a:rPr lang="de-DE" sz="3000" dirty="0" smtClean="0"/>
              <a:t>)</a:t>
            </a:r>
            <a:endParaRPr lang="de-DE" sz="3000" dirty="0"/>
          </a:p>
        </p:txBody>
      </p:sp>
      <p:sp>
        <p:nvSpPr>
          <p:cNvPr id="21" name="Rechteck 20"/>
          <p:cNvSpPr/>
          <p:nvPr/>
        </p:nvSpPr>
        <p:spPr>
          <a:xfrm>
            <a:off x="6714907" y="3332481"/>
            <a:ext cx="307570" cy="239138"/>
          </a:xfrm>
          <a:prstGeom prst="rect">
            <a:avLst/>
          </a:prstGeom>
          <a:solidFill>
            <a:schemeClr val="accent2">
              <a:alpha val="2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8186040" y="6258560"/>
            <a:ext cx="307570" cy="274320"/>
          </a:xfrm>
          <a:prstGeom prst="rect">
            <a:avLst/>
          </a:prstGeom>
          <a:solidFill>
            <a:schemeClr val="accent2">
              <a:alpha val="2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105202" y="3332481"/>
            <a:ext cx="307570" cy="239138"/>
          </a:xfrm>
          <a:prstGeom prst="rect">
            <a:avLst/>
          </a:prstGeom>
          <a:solidFill>
            <a:schemeClr val="accent2">
              <a:alpha val="2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064412" y="6273800"/>
            <a:ext cx="307570" cy="274320"/>
          </a:xfrm>
          <a:prstGeom prst="rect">
            <a:avLst/>
          </a:prstGeom>
          <a:solidFill>
            <a:schemeClr val="accent2">
              <a:alpha val="2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47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combi_all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83" y="1038866"/>
            <a:ext cx="3866118" cy="2899588"/>
          </a:xfrm>
          <a:prstGeom prst="rect">
            <a:avLst/>
          </a:prstGeom>
        </p:spPr>
      </p:pic>
      <p:pic>
        <p:nvPicPr>
          <p:cNvPr id="5" name="Bild 4" descr="combi_all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0"/>
          <a:stretch/>
        </p:blipFill>
        <p:spPr>
          <a:xfrm>
            <a:off x="746983" y="3938455"/>
            <a:ext cx="3866118" cy="2696026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46983" y="754666"/>
            <a:ext cx="4009571" cy="5879815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Ref</a:t>
            </a:r>
            <a:r>
              <a:rPr lang="de-DE" dirty="0" smtClean="0">
                <a:solidFill>
                  <a:schemeClr val="tx1"/>
                </a:solidFill>
              </a:rPr>
              <a:t> Point 1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12" y="1038866"/>
            <a:ext cx="3866117" cy="2899587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4903112" y="754666"/>
            <a:ext cx="4009571" cy="5879815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Ref</a:t>
            </a:r>
            <a:r>
              <a:rPr lang="de-DE" dirty="0" smtClean="0">
                <a:solidFill>
                  <a:schemeClr val="tx1"/>
                </a:solidFill>
              </a:rPr>
              <a:t> Point 5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5"/>
          <a:stretch/>
        </p:blipFill>
        <p:spPr>
          <a:xfrm>
            <a:off x="4977126" y="3918491"/>
            <a:ext cx="3747228" cy="2614389"/>
          </a:xfrm>
          <a:prstGeom prst="rect">
            <a:avLst/>
          </a:prstGeom>
        </p:spPr>
      </p:pic>
      <p:sp>
        <p:nvSpPr>
          <p:cNvPr id="12" name="Pfeil nach unten 11"/>
          <p:cNvSpPr/>
          <p:nvPr/>
        </p:nvSpPr>
        <p:spPr>
          <a:xfrm>
            <a:off x="79374" y="3055349"/>
            <a:ext cx="667610" cy="1904862"/>
          </a:xfrm>
          <a:prstGeom prst="down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145 </a:t>
            </a:r>
            <a:r>
              <a:rPr lang="de-DE" dirty="0" err="1" smtClean="0">
                <a:solidFill>
                  <a:srgbClr val="000000"/>
                </a:solidFill>
              </a:rPr>
              <a:t>removed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310760" y="5905454"/>
            <a:ext cx="307570" cy="302306"/>
          </a:xfrm>
          <a:prstGeom prst="rect">
            <a:avLst/>
          </a:prstGeom>
          <a:solidFill>
            <a:srgbClr val="008000">
              <a:alpha val="2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820827" y="3055350"/>
            <a:ext cx="307570" cy="516269"/>
          </a:xfrm>
          <a:prstGeom prst="rect">
            <a:avLst/>
          </a:prstGeom>
          <a:solidFill>
            <a:srgbClr val="008000">
              <a:alpha val="2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1105202" y="3055350"/>
            <a:ext cx="307570" cy="277131"/>
          </a:xfrm>
          <a:prstGeom prst="rect">
            <a:avLst/>
          </a:prstGeom>
          <a:solidFill>
            <a:srgbClr val="008000">
              <a:alpha val="2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074722" y="5994400"/>
            <a:ext cx="307570" cy="314960"/>
          </a:xfrm>
          <a:prstGeom prst="rect">
            <a:avLst/>
          </a:prstGeom>
          <a:solidFill>
            <a:srgbClr val="008000">
              <a:alpha val="2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itel 1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3682"/>
          </a:xfrm>
        </p:spPr>
        <p:txBody>
          <a:bodyPr>
            <a:noAutofit/>
          </a:bodyPr>
          <a:lstStyle/>
          <a:p>
            <a:r>
              <a:rPr lang="de-DE" sz="3000" dirty="0" smtClean="0"/>
              <a:t>Choice </a:t>
            </a:r>
            <a:r>
              <a:rPr lang="de-DE" sz="3000" dirty="0" err="1" smtClean="0"/>
              <a:t>based</a:t>
            </a:r>
            <a:r>
              <a:rPr lang="de-DE" sz="3000" dirty="0" smtClean="0"/>
              <a:t> on 2D </a:t>
            </a:r>
            <a:r>
              <a:rPr lang="de-DE" sz="3000" dirty="0" err="1" smtClean="0"/>
              <a:t>or</a:t>
            </a:r>
            <a:r>
              <a:rPr lang="de-DE" sz="3000" dirty="0" smtClean="0"/>
              <a:t> 3D Error (</a:t>
            </a:r>
            <a:r>
              <a:rPr lang="de-DE" sz="3000" dirty="0" err="1" smtClean="0"/>
              <a:t>free</a:t>
            </a:r>
            <a:r>
              <a:rPr lang="de-DE" sz="3000" dirty="0" smtClean="0"/>
              <a:t> </a:t>
            </a:r>
            <a:r>
              <a:rPr lang="de-DE" sz="3000" dirty="0" err="1" smtClean="0"/>
              <a:t>height</a:t>
            </a:r>
            <a:r>
              <a:rPr lang="de-DE" sz="3000" dirty="0" smtClean="0"/>
              <a:t>)</a:t>
            </a:r>
            <a:endParaRPr lang="de-DE" sz="3000" dirty="0"/>
          </a:p>
        </p:txBody>
      </p:sp>
      <p:sp>
        <p:nvSpPr>
          <p:cNvPr id="19" name="Rechteck 18"/>
          <p:cNvSpPr/>
          <p:nvPr/>
        </p:nvSpPr>
        <p:spPr>
          <a:xfrm>
            <a:off x="7324507" y="3055350"/>
            <a:ext cx="307570" cy="635838"/>
          </a:xfrm>
          <a:prstGeom prst="rect">
            <a:avLst/>
          </a:prstGeom>
          <a:solidFill>
            <a:schemeClr val="accent2">
              <a:alpha val="2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105202" y="3332481"/>
            <a:ext cx="307570" cy="239138"/>
          </a:xfrm>
          <a:prstGeom prst="rect">
            <a:avLst/>
          </a:prstGeom>
          <a:solidFill>
            <a:schemeClr val="accent2">
              <a:alpha val="2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074722" y="6293742"/>
            <a:ext cx="307570" cy="239138"/>
          </a:xfrm>
          <a:prstGeom prst="rect">
            <a:avLst/>
          </a:prstGeom>
          <a:solidFill>
            <a:schemeClr val="accent2">
              <a:alpha val="2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5311292" y="6207760"/>
            <a:ext cx="307570" cy="239138"/>
          </a:xfrm>
          <a:prstGeom prst="rect">
            <a:avLst/>
          </a:prstGeom>
          <a:solidFill>
            <a:schemeClr val="accent2">
              <a:alpha val="2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84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Macintosh PowerPoint</Application>
  <PresentationFormat>Bildschirmpräsentation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Office-Design</vt:lpstr>
      <vt:lpstr>PowerPoint-Präsentation</vt:lpstr>
      <vt:lpstr>Choice based on 2D or 3D Error (free height)</vt:lpstr>
      <vt:lpstr>Choice based on 2D or 3D Error (free height)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Frederike Dümbgen</dc:creator>
  <cp:lastModifiedBy>Frederike Dümbgen</cp:lastModifiedBy>
  <cp:revision>23</cp:revision>
  <dcterms:created xsi:type="dcterms:W3CDTF">2015-09-04T15:29:32Z</dcterms:created>
  <dcterms:modified xsi:type="dcterms:W3CDTF">2015-10-26T23:44:25Z</dcterms:modified>
</cp:coreProperties>
</file>