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4" d="100"/>
          <a:sy n="134" d="100"/>
        </p:scale>
        <p:origin x="-36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607D-C1E0-2640-9D5A-4CF81695FCAC}" type="datetimeFigureOut">
              <a:rPr lang="de-DE" smtClean="0"/>
              <a:t>27.12.15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B3F-85FE-8C48-946D-739AF24709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05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607D-C1E0-2640-9D5A-4CF81695FCAC}" type="datetimeFigureOut">
              <a:rPr lang="de-DE" smtClean="0"/>
              <a:t>27.12.15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B3F-85FE-8C48-946D-739AF24709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56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607D-C1E0-2640-9D5A-4CF81695FCAC}" type="datetimeFigureOut">
              <a:rPr lang="de-DE" smtClean="0"/>
              <a:t>27.12.15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B3F-85FE-8C48-946D-739AF24709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185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607D-C1E0-2640-9D5A-4CF81695FCAC}" type="datetimeFigureOut">
              <a:rPr lang="de-DE" smtClean="0"/>
              <a:t>27.12.15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B3F-85FE-8C48-946D-739AF24709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09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607D-C1E0-2640-9D5A-4CF81695FCAC}" type="datetimeFigureOut">
              <a:rPr lang="de-DE" smtClean="0"/>
              <a:t>27.12.15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B3F-85FE-8C48-946D-739AF24709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34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607D-C1E0-2640-9D5A-4CF81695FCAC}" type="datetimeFigureOut">
              <a:rPr lang="de-DE" smtClean="0"/>
              <a:t>27.12.15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B3F-85FE-8C48-946D-739AF24709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50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607D-C1E0-2640-9D5A-4CF81695FCAC}" type="datetimeFigureOut">
              <a:rPr lang="de-DE" smtClean="0"/>
              <a:t>27.12.15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B3F-85FE-8C48-946D-739AF24709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76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607D-C1E0-2640-9D5A-4CF81695FCAC}" type="datetimeFigureOut">
              <a:rPr lang="de-DE" smtClean="0"/>
              <a:t>27.12.15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B3F-85FE-8C48-946D-739AF24709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853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607D-C1E0-2640-9D5A-4CF81695FCAC}" type="datetimeFigureOut">
              <a:rPr lang="de-DE" smtClean="0"/>
              <a:t>27.12.15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B3F-85FE-8C48-946D-739AF24709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88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607D-C1E0-2640-9D5A-4CF81695FCAC}" type="datetimeFigureOut">
              <a:rPr lang="de-DE" smtClean="0"/>
              <a:t>27.12.15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B3F-85FE-8C48-946D-739AF24709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41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607D-C1E0-2640-9D5A-4CF81695FCAC}" type="datetimeFigureOut">
              <a:rPr lang="de-DE" smtClean="0"/>
              <a:t>27.12.15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B3F-85FE-8C48-946D-739AF24709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82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1607D-C1E0-2640-9D5A-4CF81695FCAC}" type="datetimeFigureOut">
              <a:rPr lang="de-DE" smtClean="0"/>
              <a:t>27.12.15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C8B3F-85FE-8C48-946D-739AF24709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99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Screen Shot 2015-12-27 at 14.35.2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9" t="-135" r="410" b="-1360"/>
          <a:stretch/>
        </p:blipFill>
        <p:spPr>
          <a:xfrm>
            <a:off x="121501" y="154927"/>
            <a:ext cx="4185937" cy="2650588"/>
          </a:xfrm>
          <a:prstGeom prst="rect">
            <a:avLst/>
          </a:prstGeom>
        </p:spPr>
      </p:pic>
      <p:pic>
        <p:nvPicPr>
          <p:cNvPr id="6" name="Bild 5" descr="img14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1" t="22737" r="13785" b="22439"/>
          <a:stretch/>
        </p:blipFill>
        <p:spPr>
          <a:xfrm>
            <a:off x="4598713" y="176046"/>
            <a:ext cx="4357852" cy="2611519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244766" y="2037123"/>
            <a:ext cx="288000" cy="28799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742698" y="1664291"/>
            <a:ext cx="288000" cy="28799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2</a:t>
            </a:r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55681" y="549224"/>
            <a:ext cx="288000" cy="28799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3</a:t>
            </a:r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36" name="Parallelogramm 35"/>
          <p:cNvSpPr/>
          <p:nvPr/>
        </p:nvSpPr>
        <p:spPr>
          <a:xfrm rot="21020210" flipH="1">
            <a:off x="1048803" y="1404577"/>
            <a:ext cx="1557701" cy="430615"/>
          </a:xfrm>
          <a:prstGeom prst="parallelogram">
            <a:avLst>
              <a:gd name="adj" fmla="val 49530"/>
            </a:avLst>
          </a:prstGeom>
          <a:solidFill>
            <a:schemeClr val="bg1">
              <a:alpha val="7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/>
          <p:cNvSpPr txBox="1"/>
          <p:nvPr/>
        </p:nvSpPr>
        <p:spPr>
          <a:xfrm>
            <a:off x="4892482" y="2168959"/>
            <a:ext cx="288000" cy="28799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7788552" y="2043864"/>
            <a:ext cx="288000" cy="28799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2</a:t>
            </a:r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5567118" y="1453869"/>
            <a:ext cx="288000" cy="28799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3</a:t>
            </a:r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6015820" y="1937773"/>
            <a:ext cx="288000" cy="28799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6761457" y="1111992"/>
            <a:ext cx="288000" cy="28799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5</a:t>
            </a:r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7415184" y="1055108"/>
            <a:ext cx="288000" cy="28799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6</a:t>
            </a:r>
            <a:endParaRPr lang="de-DE" b="1" dirty="0" smtClean="0">
              <a:solidFill>
                <a:schemeClr val="tx1"/>
              </a:solidFill>
            </a:endParaRPr>
          </a:p>
        </p:txBody>
      </p:sp>
      <p:cxnSp>
        <p:nvCxnSpPr>
          <p:cNvPr id="44" name="Gerade Verbindung mit Pfeil 43"/>
          <p:cNvCxnSpPr/>
          <p:nvPr/>
        </p:nvCxnSpPr>
        <p:spPr>
          <a:xfrm flipV="1">
            <a:off x="1485376" y="1516421"/>
            <a:ext cx="1165730" cy="20002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H="1" flipV="1">
            <a:off x="1078522" y="1124810"/>
            <a:ext cx="432002" cy="59163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2134490" y="1428511"/>
            <a:ext cx="45634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...</a:t>
            </a:r>
            <a:r>
              <a:rPr lang="de-DE" b="1" baseline="30000" dirty="0" smtClean="0">
                <a:solidFill>
                  <a:schemeClr val="tx1"/>
                </a:solidFill>
              </a:rPr>
              <a:t>x</a:t>
            </a:r>
            <a:endParaRPr lang="de-DE" b="1" baseline="30000" dirty="0">
              <a:solidFill>
                <a:schemeClr val="tx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1298745" y="1571922"/>
            <a:ext cx="288000" cy="287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1 </a:t>
            </a:r>
            <a:r>
              <a:rPr lang="de-DE" b="1" baseline="30000" dirty="0" smtClean="0">
                <a:solidFill>
                  <a:schemeClr val="tx1"/>
                </a:solidFill>
              </a:rPr>
              <a:t>x</a:t>
            </a:r>
            <a:endParaRPr lang="de-DE" b="1" baseline="30000" dirty="0">
              <a:solidFill>
                <a:schemeClr val="tx1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1611855" y="1538498"/>
            <a:ext cx="288000" cy="287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2 </a:t>
            </a:r>
            <a:r>
              <a:rPr lang="de-DE" b="1" baseline="30000" dirty="0" smtClean="0">
                <a:solidFill>
                  <a:schemeClr val="tx1"/>
                </a:solidFill>
              </a:rPr>
              <a:t>x</a:t>
            </a:r>
            <a:endParaRPr lang="de-DE" b="1" baseline="30000" dirty="0">
              <a:solidFill>
                <a:schemeClr val="tx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468532" y="1386143"/>
            <a:ext cx="288000" cy="287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9 </a:t>
            </a:r>
            <a:r>
              <a:rPr lang="de-DE" b="1" baseline="30000" dirty="0" smtClean="0">
                <a:solidFill>
                  <a:schemeClr val="tx1"/>
                </a:solidFill>
              </a:rPr>
              <a:t>x</a:t>
            </a:r>
            <a:endParaRPr lang="de-DE" b="1" baseline="30000" dirty="0">
              <a:solidFill>
                <a:schemeClr val="tx1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2007833" y="1287019"/>
            <a:ext cx="45634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...</a:t>
            </a:r>
            <a:r>
              <a:rPr lang="de-DE" b="1" baseline="30000" dirty="0" smtClean="0">
                <a:solidFill>
                  <a:schemeClr val="tx1"/>
                </a:solidFill>
              </a:rPr>
              <a:t>x</a:t>
            </a:r>
            <a:endParaRPr lang="de-DE" b="1" baseline="30000" dirty="0">
              <a:solidFill>
                <a:schemeClr val="tx1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972165" y="1278825"/>
            <a:ext cx="45634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...</a:t>
            </a:r>
            <a:r>
              <a:rPr lang="de-DE" b="1" baseline="30000" dirty="0" smtClean="0">
                <a:solidFill>
                  <a:schemeClr val="tx1"/>
                </a:solidFill>
              </a:rPr>
              <a:t>x</a:t>
            </a:r>
            <a:endParaRPr lang="de-DE" b="1" baseline="30000" dirty="0">
              <a:solidFill>
                <a:schemeClr val="tx1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177647" y="1436279"/>
            <a:ext cx="288000" cy="287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8 </a:t>
            </a:r>
            <a:r>
              <a:rPr lang="de-DE" b="1" baseline="30000" dirty="0" smtClean="0">
                <a:solidFill>
                  <a:schemeClr val="tx1"/>
                </a:solidFill>
              </a:rPr>
              <a:t>x</a:t>
            </a:r>
            <a:endParaRPr lang="de-DE" b="1" baseline="30000" dirty="0">
              <a:solidFill>
                <a:schemeClr val="tx1"/>
              </a:solidFill>
            </a:endParaRPr>
          </a:p>
        </p:txBody>
      </p:sp>
      <p:cxnSp>
        <p:nvCxnSpPr>
          <p:cNvPr id="51" name="Gerade Verbindung mit Pfeil 50"/>
          <p:cNvCxnSpPr/>
          <p:nvPr/>
        </p:nvCxnSpPr>
        <p:spPr>
          <a:xfrm flipV="1">
            <a:off x="5290620" y="2428525"/>
            <a:ext cx="2879505" cy="9662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flipH="1" flipV="1">
            <a:off x="5134434" y="1594879"/>
            <a:ext cx="181334" cy="93026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1894511" y="1487373"/>
            <a:ext cx="288000" cy="287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3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baseline="30000" dirty="0" smtClean="0">
                <a:solidFill>
                  <a:schemeClr val="tx1"/>
                </a:solidFill>
              </a:rPr>
              <a:t>x</a:t>
            </a:r>
            <a:endParaRPr lang="de-DE" b="1" baseline="30000" dirty="0">
              <a:solidFill>
                <a:schemeClr val="tx1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1775611" y="1379435"/>
            <a:ext cx="288000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10 </a:t>
            </a:r>
            <a:r>
              <a:rPr lang="de-DE" b="1" baseline="30000" dirty="0" smtClean="0">
                <a:solidFill>
                  <a:schemeClr val="tx1"/>
                </a:solidFill>
              </a:rPr>
              <a:t>x</a:t>
            </a:r>
            <a:endParaRPr lang="de-DE" b="1" baseline="30000" dirty="0">
              <a:solidFill>
                <a:schemeClr val="tx1"/>
              </a:solidFill>
            </a:endParaRPr>
          </a:p>
        </p:txBody>
      </p:sp>
      <p:cxnSp>
        <p:nvCxnSpPr>
          <p:cNvPr id="61" name="Gerade Verbindung 60"/>
          <p:cNvCxnSpPr/>
          <p:nvPr/>
        </p:nvCxnSpPr>
        <p:spPr>
          <a:xfrm>
            <a:off x="5260975" y="2325120"/>
            <a:ext cx="260350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>
            <a:off x="5521325" y="2325120"/>
            <a:ext cx="38309" cy="185304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feld 67"/>
          <p:cNvSpPr txBox="1"/>
          <p:nvPr/>
        </p:nvSpPr>
        <p:spPr>
          <a:xfrm>
            <a:off x="2651106" y="1448136"/>
            <a:ext cx="288000" cy="287997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de-DE" b="1" dirty="0" smtClean="0">
                <a:solidFill>
                  <a:srgbClr val="FF0000"/>
                </a:solidFill>
              </a:rPr>
              <a:t>x</a:t>
            </a:r>
            <a:endParaRPr lang="de-DE" b="1" dirty="0" smtClean="0">
              <a:solidFill>
                <a:srgbClr val="FF0000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743681" y="1057727"/>
            <a:ext cx="288000" cy="287997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</a:rPr>
              <a:t>y</a:t>
            </a:r>
            <a:endParaRPr lang="de-DE" b="1" dirty="0" smtClean="0">
              <a:solidFill>
                <a:srgbClr val="FF0000"/>
              </a:solidFill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8276125" y="2381150"/>
            <a:ext cx="288000" cy="287997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de-DE" b="1" dirty="0" smtClean="0">
                <a:solidFill>
                  <a:srgbClr val="FF0000"/>
                </a:solidFill>
              </a:rPr>
              <a:t>x</a:t>
            </a:r>
            <a:endParaRPr lang="de-DE" b="1" dirty="0" smtClean="0">
              <a:solidFill>
                <a:srgbClr val="FF0000"/>
              </a:solidFill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4780847" y="1444845"/>
            <a:ext cx="288000" cy="287997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</a:rPr>
              <a:t>y</a:t>
            </a:r>
            <a:endParaRPr lang="de-DE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480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Macintosh PowerPoint</Application>
  <PresentationFormat>Bildschirmpräsentation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>EPFL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Frederike Dümbgen</dc:creator>
  <cp:lastModifiedBy>Frederike Dümbgen</cp:lastModifiedBy>
  <cp:revision>49</cp:revision>
  <dcterms:created xsi:type="dcterms:W3CDTF">2015-12-27T13:35:08Z</dcterms:created>
  <dcterms:modified xsi:type="dcterms:W3CDTF">2015-12-28T08:00:12Z</dcterms:modified>
</cp:coreProperties>
</file>