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8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5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83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288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9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51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1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86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9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3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64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2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DC50-EAEF-DB41-9F90-481610E0C92B}" type="datetimeFigureOut">
              <a:rPr lang="de-DE" smtClean="0"/>
              <a:t>18.11.15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2612-18A9-B44D-AC08-225048CA9CD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8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efplaceme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6760" r="60031" b="10152"/>
          <a:stretch/>
        </p:blipFill>
        <p:spPr>
          <a:xfrm>
            <a:off x="100508" y="548182"/>
            <a:ext cx="3554351" cy="2686099"/>
          </a:xfrm>
          <a:prstGeom prst="rect">
            <a:avLst/>
          </a:prstGeom>
        </p:spPr>
      </p:pic>
      <p:pic>
        <p:nvPicPr>
          <p:cNvPr id="5" name="Bild 4" descr="refplaceme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8" t="6760" r="1163" b="10152"/>
          <a:stretch/>
        </p:blipFill>
        <p:spPr>
          <a:xfrm>
            <a:off x="3623196" y="548182"/>
            <a:ext cx="3579843" cy="26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refer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  <p:cxnSp>
        <p:nvCxnSpPr>
          <p:cNvPr id="6" name="Gerade Verbindung mit Pfeil 5"/>
          <p:cNvCxnSpPr/>
          <p:nvPr/>
        </p:nvCxnSpPr>
        <p:spPr>
          <a:xfrm>
            <a:off x="2933024" y="3544918"/>
            <a:ext cx="264977" cy="3106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1824498" y="5405822"/>
            <a:ext cx="264977" cy="3106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019310" y="2814007"/>
            <a:ext cx="913714" cy="511638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Point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05596" y="4757139"/>
            <a:ext cx="913714" cy="511638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Point 2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robotplacemen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95" y="246721"/>
            <a:ext cx="3316784" cy="2527997"/>
          </a:xfrm>
          <a:prstGeom prst="rect">
            <a:avLst/>
          </a:prstGeom>
        </p:spPr>
      </p:pic>
      <p:pic>
        <p:nvPicPr>
          <p:cNvPr id="6" name="Bild 5" descr="robotplacem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" y="246722"/>
            <a:ext cx="3353333" cy="253419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2996984" y="1632670"/>
            <a:ext cx="89544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960438" y="1026928"/>
            <a:ext cx="913714" cy="511638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adjust camera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meas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4103" y="704420"/>
            <a:ext cx="1631043" cy="917462"/>
          </a:xfrm>
          <a:prstGeom prst="rect">
            <a:avLst/>
          </a:prstGeom>
        </p:spPr>
      </p:pic>
      <p:pic>
        <p:nvPicPr>
          <p:cNvPr id="7" name="Bild 6" descr="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79" y="374093"/>
            <a:ext cx="4045736" cy="16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Screen Shot 2015-11-15 at 22.1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865">
            <a:off x="290671" y="367999"/>
            <a:ext cx="5685633" cy="7237742"/>
          </a:xfrm>
          <a:prstGeom prst="rect">
            <a:avLst/>
          </a:prstGeom>
          <a:scene3d>
            <a:camera prst="perspectiveFront">
              <a:rot lat="18040545" lon="20850188" rev="2599395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3482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1683954" y="2372371"/>
            <a:ext cx="4996894" cy="3027917"/>
            <a:chOff x="1683954" y="2372371"/>
            <a:chExt cx="4996894" cy="3027917"/>
          </a:xfrm>
          <a:scene3d>
            <a:camera prst="perspectiveFront">
              <a:rot lat="20622000" lon="19080000" rev="4014000"/>
            </a:camera>
            <a:lightRig rig="threePt" dir="t"/>
          </a:scene3d>
        </p:grpSpPr>
        <p:pic>
          <p:nvPicPr>
            <p:cNvPr id="3" name="Bild 2" descr="Screen Shot 2015-11-15 at 22.17.1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r="12600" b="-1"/>
            <a:stretch/>
          </p:blipFill>
          <p:spPr>
            <a:xfrm rot="8825591" flipH="1" flipV="1">
              <a:off x="1683954" y="2372371"/>
              <a:ext cx="4293186" cy="3027917"/>
            </a:xfrm>
            <a:prstGeom prst="rect">
              <a:avLst/>
            </a:prstGeom>
          </p:spPr>
        </p:pic>
        <p:pic>
          <p:nvPicPr>
            <p:cNvPr id="2" name="Bild 1" descr="Screen Shot 2015-11-15 at 22.17.16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2826" b="98092" l="89080" r="98787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67" t="80918"/>
            <a:stretch/>
          </p:blipFill>
          <p:spPr>
            <a:xfrm rot="8825591" flipH="1" flipV="1">
              <a:off x="6084843" y="3552891"/>
              <a:ext cx="596005" cy="5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97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Frederike Dümbgen</dc:creator>
  <cp:lastModifiedBy>Frederike Dümbgen</cp:lastModifiedBy>
  <cp:revision>37</cp:revision>
  <dcterms:created xsi:type="dcterms:W3CDTF">2015-11-05T10:41:07Z</dcterms:created>
  <dcterms:modified xsi:type="dcterms:W3CDTF">2015-11-18T10:16:00Z</dcterms:modified>
</cp:coreProperties>
</file>