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5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7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9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96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8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2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8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2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5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47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C326-8B1F-B642-A2C2-80C903F44CC8}" type="datetimeFigureOut">
              <a:rPr lang="de-DE" smtClean="0"/>
              <a:t>05.11.15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8141-DEE7-DA4D-BFFB-57F093197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70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_summary1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8" t="10001" r="16389" b="3888"/>
          <a:stretch/>
        </p:blipFill>
        <p:spPr>
          <a:xfrm>
            <a:off x="2509520" y="568960"/>
            <a:ext cx="5090160" cy="47244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876800" y="5198348"/>
            <a:ext cx="8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x‘ (cm)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699758" y="2312908"/>
            <a:ext cx="82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y‘ (cm)</a:t>
            </a:r>
            <a:endParaRPr lang="de-DE" dirty="0"/>
          </a:p>
        </p:txBody>
      </p:sp>
      <p:sp>
        <p:nvSpPr>
          <p:cNvPr id="7" name="Pfeil nach links und oben 6"/>
          <p:cNvSpPr/>
          <p:nvPr/>
        </p:nvSpPr>
        <p:spPr>
          <a:xfrm flipH="1">
            <a:off x="822400" y="568960"/>
            <a:ext cx="7984572" cy="5521256"/>
          </a:xfrm>
          <a:prstGeom prst="leftUpArrow">
            <a:avLst>
              <a:gd name="adj1" fmla="val 819"/>
              <a:gd name="adj2" fmla="val 1810"/>
              <a:gd name="adj3" fmla="val 1902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429164" y="59861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48556" y="3246104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</a:t>
            </a:r>
            <a:endParaRPr lang="de-DE" dirty="0"/>
          </a:p>
        </p:txBody>
      </p:sp>
      <p:sp>
        <p:nvSpPr>
          <p:cNvPr id="10" name="Pfeil nach links und oben 9"/>
          <p:cNvSpPr/>
          <p:nvPr/>
        </p:nvSpPr>
        <p:spPr>
          <a:xfrm flipH="1">
            <a:off x="3843162" y="813137"/>
            <a:ext cx="3741622" cy="3191063"/>
          </a:xfrm>
          <a:prstGeom prst="leftUpArrow">
            <a:avLst>
              <a:gd name="adj1" fmla="val 819"/>
              <a:gd name="adj2" fmla="val 1237"/>
              <a:gd name="adj3" fmla="val 1902"/>
            </a:avLst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Frederike Dümbgen</dc:creator>
  <cp:lastModifiedBy>Frederike Dümbgen</cp:lastModifiedBy>
  <cp:revision>8</cp:revision>
  <dcterms:created xsi:type="dcterms:W3CDTF">2015-10-26T10:52:25Z</dcterms:created>
  <dcterms:modified xsi:type="dcterms:W3CDTF">2015-11-05T10:47:44Z</dcterms:modified>
</cp:coreProperties>
</file>