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6" r:id="rId3"/>
    <p:sldId id="260" r:id="rId4"/>
    <p:sldId id="262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2" y="-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B086E-63AF-6E46-9819-3B1C0117305C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156D1-8F89-0D45-929A-6DF5A0EA75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26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7249-D31E-804D-8C3D-0E55071659F8}" type="datetimeFigureOut">
              <a:rPr lang="de-DE" smtClean="0"/>
              <a:t>27.10.15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B6EAA-7246-DE42-9DEB-7477ACF2AC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982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0870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 algn="r">
              <a:defRPr sz="3400" b="1"/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650B5BBF-7EA4-AE40-9211-F5CA64DA190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5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 algn="r">
              <a:defRPr sz="3400" b="1"/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48400" y="304401"/>
            <a:ext cx="7090800" cy="1617761"/>
          </a:xfrm>
        </p:spPr>
        <p:txBody>
          <a:bodyPr anchor="t"/>
          <a:lstStyle>
            <a:lvl1pPr algn="r">
              <a:defRPr sz="3400" b="1"/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650B5BBF-7EA4-AE40-9211-F5CA64DA190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834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650B5BBF-7EA4-AE40-9211-F5CA64DA190C}" type="slidenum">
              <a:rPr lang="en-US"/>
              <a:pPr/>
              <a:t>‹Nr.›</a:t>
            </a:fld>
            <a:endParaRPr lang="en-US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28600" y="228600"/>
            <a:ext cx="8763000" cy="6553200"/>
            <a:chOff x="144" y="144"/>
            <a:chExt cx="5520" cy="4128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08" y="144"/>
              <a:ext cx="4656" cy="48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de-DE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44" y="1104"/>
              <a:ext cx="48" cy="316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0"/>
        <a:buChar char="u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8.png"/><Relationship Id="rId6" Type="http://schemas.microsoft.com/office/2007/relationships/hdphoto" Target="../media/hdphoto3.wdp"/><Relationship Id="rId7" Type="http://schemas.openxmlformats.org/officeDocument/2006/relationships/image" Target="../media/image9.png"/><Relationship Id="rId8" Type="http://schemas.microsoft.com/office/2007/relationships/hdphoto" Target="../media/hdphoto4.wdp"/><Relationship Id="rId9" Type="http://schemas.openxmlformats.org/officeDocument/2006/relationships/image" Target="../media/image10.png"/><Relationship Id="rId10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de-DE" sz="2600" dirty="0"/>
              <a:t>Experimental </a:t>
            </a:r>
            <a:r>
              <a:rPr lang="de-DE" sz="2600" dirty="0" err="1"/>
              <a:t>setup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sound</a:t>
            </a:r>
            <a:r>
              <a:rPr lang="de-DE" sz="2600" dirty="0"/>
              <a:t> </a:t>
            </a:r>
            <a:r>
              <a:rPr lang="de-DE" sz="2600" dirty="0" err="1"/>
              <a:t>emitting</a:t>
            </a:r>
            <a:r>
              <a:rPr lang="de-DE" sz="2600" dirty="0"/>
              <a:t> </a:t>
            </a:r>
            <a:r>
              <a:rPr lang="de-DE" sz="2600" dirty="0" err="1"/>
              <a:t>and</a:t>
            </a:r>
            <a:r>
              <a:rPr lang="de-DE" sz="2600" dirty="0"/>
              <a:t> </a:t>
            </a:r>
            <a:r>
              <a:rPr lang="de-DE" sz="2600" dirty="0" err="1"/>
              <a:t>processing</a:t>
            </a:r>
            <a:r>
              <a:rPr lang="de-DE" sz="2600" dirty="0"/>
              <a:t> </a:t>
            </a:r>
            <a:r>
              <a:rPr lang="de-DE" sz="2600" cap="none" dirty="0" smtClean="0"/>
              <a:t>ROBOT </a:t>
            </a:r>
            <a:r>
              <a:rPr lang="de-DE" sz="2600" dirty="0" err="1" smtClean="0"/>
              <a:t>for</a:t>
            </a:r>
            <a:r>
              <a:rPr lang="de-DE" sz="2600" dirty="0" smtClean="0"/>
              <a:t> </a:t>
            </a:r>
            <a:r>
              <a:rPr lang="de-DE" sz="2600" dirty="0" err="1"/>
              <a:t>acoustic-based</a:t>
            </a:r>
            <a:r>
              <a:rPr lang="de-DE" sz="2600" dirty="0"/>
              <a:t> SLAM </a:t>
            </a:r>
            <a:r>
              <a:rPr lang="de-DE" sz="2600" dirty="0" err="1"/>
              <a:t>applications</a:t>
            </a:r>
            <a:endParaRPr lang="de-DE" sz="2600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 smtClean="0">
                <a:solidFill>
                  <a:schemeClr val="tx1"/>
                </a:solidFill>
              </a:rPr>
              <a:t>Midterm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Presentation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Frederike </a:t>
            </a:r>
            <a:r>
              <a:rPr lang="de-DE" sz="1800" dirty="0" err="1" smtClean="0">
                <a:solidFill>
                  <a:schemeClr val="tx1"/>
                </a:solidFill>
              </a:rPr>
              <a:t>Dümbgen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Semester Project </a:t>
            </a:r>
            <a:r>
              <a:rPr lang="de-DE" sz="1800" dirty="0" smtClean="0">
                <a:solidFill>
                  <a:schemeClr val="tx1"/>
                </a:solidFill>
              </a:rPr>
              <a:t>LCAV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EPFL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29.10.2015</a:t>
            </a: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2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echo-</a:t>
            </a:r>
            <a:r>
              <a:rPr lang="de-DE" dirty="0" err="1" smtClean="0"/>
              <a:t>localisation</a:t>
            </a:r>
            <a:r>
              <a:rPr lang="de-DE" dirty="0" smtClean="0"/>
              <a:t> + </a:t>
            </a:r>
            <a:r>
              <a:rPr lang="de-DE" dirty="0" err="1" smtClean="0"/>
              <a:t>video</a:t>
            </a:r>
            <a:endParaRPr lang="de-DE" dirty="0" smtClean="0"/>
          </a:p>
          <a:p>
            <a:r>
              <a:rPr lang="de-DE" dirty="0" smtClean="0"/>
              <a:t>3d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Photo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DESCRIPTION</a:t>
            </a:r>
            <a:endParaRPr lang="de-DE" dirty="0"/>
          </a:p>
        </p:txBody>
      </p:sp>
      <p:pic>
        <p:nvPicPr>
          <p:cNvPr id="9" name="Bild 8" descr="Setup - New Pa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" t="7135" r="7949" b="4629"/>
          <a:stretch/>
        </p:blipFill>
        <p:spPr>
          <a:xfrm>
            <a:off x="722616" y="2179320"/>
            <a:ext cx="5906784" cy="338328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15760" y="2179320"/>
            <a:ext cx="2265680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Image </a:t>
            </a:r>
            <a:r>
              <a:rPr lang="de-DE" sz="2000" b="1" dirty="0" err="1" smtClean="0"/>
              <a:t>processing</a:t>
            </a:r>
            <a:endParaRPr lang="de-DE" sz="2000" b="1" dirty="0" smtClean="0"/>
          </a:p>
          <a:p>
            <a:pPr algn="ctr"/>
            <a:r>
              <a:rPr lang="de-DE" sz="2000" dirty="0" err="1" smtClean="0"/>
              <a:t>ground</a:t>
            </a:r>
            <a:r>
              <a:rPr lang="de-DE" sz="2000" dirty="0" smtClean="0"/>
              <a:t> </a:t>
            </a:r>
            <a:r>
              <a:rPr lang="de-DE" sz="2000" dirty="0" err="1" smtClean="0"/>
              <a:t>truth</a:t>
            </a:r>
            <a:endParaRPr lang="de-DE" sz="2000" dirty="0"/>
          </a:p>
        </p:txBody>
      </p:sp>
      <p:sp>
        <p:nvSpPr>
          <p:cNvPr id="13" name="Textfeld 12"/>
          <p:cNvSpPr txBox="1"/>
          <p:nvPr/>
        </p:nvSpPr>
        <p:spPr>
          <a:xfrm>
            <a:off x="6705600" y="3517017"/>
            <a:ext cx="2286000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/>
              <a:t>Odometry</a:t>
            </a:r>
            <a:endParaRPr lang="de-DE" sz="2000" b="1" dirty="0" smtClean="0"/>
          </a:p>
          <a:p>
            <a:pPr algn="ctr"/>
            <a:r>
              <a:rPr lang="de-DE" sz="2000" dirty="0" err="1"/>
              <a:t>p</a:t>
            </a:r>
            <a:r>
              <a:rPr lang="de-DE" sz="2000" dirty="0" err="1" smtClean="0"/>
              <a:t>osition</a:t>
            </a:r>
            <a:r>
              <a:rPr lang="de-DE" sz="2000" dirty="0" smtClean="0"/>
              <a:t> </a:t>
            </a:r>
            <a:r>
              <a:rPr lang="de-DE" sz="2000" dirty="0" err="1" smtClean="0"/>
              <a:t>guess</a:t>
            </a:r>
            <a:endParaRPr lang="de-DE" sz="2000" dirty="0"/>
          </a:p>
        </p:txBody>
      </p:sp>
      <p:sp>
        <p:nvSpPr>
          <p:cNvPr id="14" name="Textfeld 13"/>
          <p:cNvSpPr txBox="1"/>
          <p:nvPr/>
        </p:nvSpPr>
        <p:spPr>
          <a:xfrm>
            <a:off x="6705600" y="4854714"/>
            <a:ext cx="2286000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 cmpd="sng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Sound </a:t>
            </a:r>
            <a:r>
              <a:rPr lang="de-DE" sz="2000" b="1" dirty="0" err="1" smtClean="0"/>
              <a:t>processing</a:t>
            </a:r>
            <a:endParaRPr lang="de-DE" sz="2000" b="1" dirty="0" smtClean="0"/>
          </a:p>
          <a:p>
            <a:pPr algn="ctr"/>
            <a:r>
              <a:rPr lang="de-DE" sz="2000" b="1" dirty="0" err="1">
                <a:solidFill>
                  <a:schemeClr val="accent6"/>
                </a:solidFill>
              </a:rPr>
              <a:t>n</a:t>
            </a:r>
            <a:r>
              <a:rPr lang="de-DE" sz="2000" b="1" dirty="0" err="1" smtClean="0">
                <a:solidFill>
                  <a:schemeClr val="accent6"/>
                </a:solidFill>
              </a:rPr>
              <a:t>ew</a:t>
            </a:r>
            <a:r>
              <a:rPr lang="de-DE" sz="2000" b="1" dirty="0" smtClean="0">
                <a:solidFill>
                  <a:schemeClr val="accent6"/>
                </a:solidFill>
              </a:rPr>
              <a:t> </a:t>
            </a:r>
            <a:r>
              <a:rPr lang="de-DE" sz="2000" b="1" dirty="0" err="1" smtClean="0">
                <a:solidFill>
                  <a:schemeClr val="accent6"/>
                </a:solidFill>
              </a:rPr>
              <a:t>algorithm</a:t>
            </a:r>
            <a:r>
              <a:rPr lang="de-DE" sz="2000" b="1" dirty="0" smtClean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5" name="Pfeil nach unten 14"/>
          <p:cNvSpPr/>
          <p:nvPr/>
        </p:nvSpPr>
        <p:spPr bwMode="auto">
          <a:xfrm>
            <a:off x="7715250" y="4289286"/>
            <a:ext cx="266700" cy="533400"/>
          </a:xfrm>
          <a:prstGeom prst="downArrow">
            <a:avLst>
              <a:gd name="adj1" fmla="val 26580"/>
              <a:gd name="adj2" fmla="val 50000"/>
            </a:avLst>
          </a:prstGeom>
          <a:solidFill>
            <a:schemeClr val="accent2"/>
          </a:solidFill>
          <a:ln w="12700" cap="sq" cmpd="sng" algn="ctr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LOCALIZATION</a:t>
            </a:r>
            <a:br>
              <a:rPr lang="de-DE" dirty="0"/>
            </a:br>
            <a:r>
              <a:rPr lang="de-DE" dirty="0"/>
              <a:t>IMPLEMENTATION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Bild 9" descr="_img_org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" t="16572" r="9194" b="15623"/>
          <a:stretch/>
        </p:blipFill>
        <p:spPr>
          <a:xfrm>
            <a:off x="2710149" y="3962400"/>
            <a:ext cx="3319249" cy="2011680"/>
          </a:xfrm>
          <a:prstGeom prst="rect">
            <a:avLst/>
          </a:prstGeom>
        </p:spPr>
      </p:pic>
      <p:pic>
        <p:nvPicPr>
          <p:cNvPr id="11" name="Bild 10" descr="ImageProcessing - New Page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30" b="100000" l="1299" r="99351">
                        <a14:foregroundMark x1="87338" y1="82128" x2="87338" y2="82128"/>
                        <a14:foregroundMark x1="87229" y1="58298" x2="87229" y2="58298"/>
                        <a14:foregroundMark x1="87121" y1="63404" x2="87121" y2="63404"/>
                        <a14:foregroundMark x1="87121" y1="54468" x2="87121" y2="54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7377943" cy="1876425"/>
          </a:xfrm>
          <a:prstGeom prst="rect">
            <a:avLst/>
          </a:prstGeom>
        </p:spPr>
      </p:pic>
      <p:pic>
        <p:nvPicPr>
          <p:cNvPr id="13" name="Bild 12" descr="Screen Shot 2015-10-27 at 00.13.1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9" y="3962401"/>
            <a:ext cx="1570691" cy="2017199"/>
          </a:xfrm>
          <a:prstGeom prst="rect">
            <a:avLst/>
          </a:prstGeom>
        </p:spPr>
      </p:pic>
      <p:pic>
        <p:nvPicPr>
          <p:cNvPr id="14" name="Bild 13" descr="_summary143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8" t="5739" r="16039" b="4887"/>
          <a:stretch/>
        </p:blipFill>
        <p:spPr>
          <a:xfrm>
            <a:off x="6139149" y="3962400"/>
            <a:ext cx="2090451" cy="20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1905000" y="5105400"/>
            <a:ext cx="7010400" cy="9144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headEnd type="none" w="sm" len="sm"/>
            <a:tailEnd type="none" w="sm" len="sm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35" name="Bild 34" descr="combi_all0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9"/>
          <a:stretch/>
        </p:blipFill>
        <p:spPr>
          <a:xfrm>
            <a:off x="3447780" y="1295400"/>
            <a:ext cx="5543820" cy="36784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LOCALIZATION</a:t>
            </a:r>
            <a:br>
              <a:rPr lang="de-DE" dirty="0"/>
            </a:br>
            <a:r>
              <a:rPr lang="de-DE" dirty="0" smtClean="0"/>
              <a:t>ATRIUM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dirty="0" smtClean="0"/>
              <a:t>29.10.15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4" name="Gruppierung 33"/>
          <p:cNvGrpSpPr/>
          <p:nvPr/>
        </p:nvGrpSpPr>
        <p:grpSpPr>
          <a:xfrm>
            <a:off x="609600" y="1295400"/>
            <a:ext cx="3239293" cy="4862374"/>
            <a:chOff x="914400" y="1273502"/>
            <a:chExt cx="3239293" cy="4862374"/>
          </a:xfrm>
        </p:grpSpPr>
        <p:pic>
          <p:nvPicPr>
            <p:cNvPr id="23" name="Bild 22" descr="Screen Shot 2015-10-27 at 00.29.19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89" b="100000" l="9890" r="97527">
                          <a14:foregroundMark x1="82418" y1="74740" x2="82418" y2="747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0" t="17413" r="6179" b="2888"/>
            <a:stretch/>
          </p:blipFill>
          <p:spPr>
            <a:xfrm>
              <a:off x="914400" y="4092902"/>
              <a:ext cx="1026190" cy="1006254"/>
            </a:xfrm>
            <a:prstGeom prst="rect">
              <a:avLst/>
            </a:prstGeom>
          </p:spPr>
        </p:pic>
        <p:pic>
          <p:nvPicPr>
            <p:cNvPr id="24" name="Bild 23" descr="Screen Shot 2015-10-27 at 00.29.28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6207" l="9863" r="953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17" t="18562" r="28382" b="4389"/>
            <a:stretch/>
          </p:blipFill>
          <p:spPr>
            <a:xfrm>
              <a:off x="914400" y="5159702"/>
              <a:ext cx="963153" cy="976174"/>
            </a:xfrm>
            <a:prstGeom prst="rect">
              <a:avLst/>
            </a:prstGeom>
          </p:spPr>
        </p:pic>
        <p:grpSp>
          <p:nvGrpSpPr>
            <p:cNvPr id="33" name="Gruppierung 32"/>
            <p:cNvGrpSpPr/>
            <p:nvPr/>
          </p:nvGrpSpPr>
          <p:grpSpPr>
            <a:xfrm>
              <a:off x="914400" y="1273502"/>
              <a:ext cx="2743200" cy="2667000"/>
              <a:chOff x="457201" y="1682898"/>
              <a:chExt cx="2086628" cy="1894997"/>
            </a:xfrm>
          </p:grpSpPr>
          <p:pic>
            <p:nvPicPr>
              <p:cNvPr id="22" name="Bild 21" descr="summary139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31" t="9537" r="15550" b="10400"/>
              <a:stretch/>
            </p:blipFill>
            <p:spPr>
              <a:xfrm>
                <a:off x="457201" y="1682898"/>
                <a:ext cx="2086628" cy="1894997"/>
              </a:xfrm>
              <a:prstGeom prst="rect">
                <a:avLst/>
              </a:prstGeom>
            </p:spPr>
          </p:pic>
          <p:cxnSp>
            <p:nvCxnSpPr>
              <p:cNvPr id="26" name="Gerade Verbindung mit Pfeil 25"/>
              <p:cNvCxnSpPr/>
              <p:nvPr/>
            </p:nvCxnSpPr>
            <p:spPr bwMode="auto">
              <a:xfrm>
                <a:off x="777378" y="3307181"/>
                <a:ext cx="831273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rgbClr val="FFFFFF"/>
                </a:solidFill>
                <a:prstDash val="solid"/>
                <a:round/>
                <a:headEnd type="arrow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Textfeld 27"/>
              <p:cNvSpPr txBox="1"/>
              <p:nvPr/>
            </p:nvSpPr>
            <p:spPr>
              <a:xfrm>
                <a:off x="860935" y="2961214"/>
                <a:ext cx="1219199" cy="28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FFFFFF"/>
                    </a:solidFill>
                  </a:rPr>
                  <a:t>1.5 m</a:t>
                </a:r>
                <a:endParaRPr lang="de-DE" sz="2000" dirty="0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29" name="Bild 28" descr="Screen Shot 2015-10-27 at 00.29.40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932" b="96233" l="9917" r="9256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4" t="25309" r="29827" b="5984"/>
            <a:stretch/>
          </p:blipFill>
          <p:spPr>
            <a:xfrm>
              <a:off x="2057400" y="4125749"/>
              <a:ext cx="992105" cy="953293"/>
            </a:xfrm>
            <a:prstGeom prst="rect">
              <a:avLst/>
            </a:prstGeom>
          </p:spPr>
        </p:pic>
        <p:pic>
          <p:nvPicPr>
            <p:cNvPr id="30" name="Bild 29" descr="Screen Shot 2015-10-27 at 00.29.48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2" b="97603" l="9863" r="9315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4" t="22844" r="11034" b="8121"/>
            <a:stretch/>
          </p:blipFill>
          <p:spPr>
            <a:xfrm>
              <a:off x="3200400" y="4092902"/>
              <a:ext cx="953293" cy="957753"/>
            </a:xfrm>
            <a:prstGeom prst="rect">
              <a:avLst/>
            </a:prstGeom>
          </p:spPr>
        </p:pic>
      </p:grpSp>
      <p:sp>
        <p:nvSpPr>
          <p:cNvPr id="37" name="Rechteck 36"/>
          <p:cNvSpPr/>
          <p:nvPr/>
        </p:nvSpPr>
        <p:spPr>
          <a:xfrm>
            <a:off x="609600" y="5105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Fixed </a:t>
            </a:r>
            <a:r>
              <a:rPr lang="en-US" sz="1600" dirty="0" smtClean="0"/>
              <a:t>height [mm]: [</a:t>
            </a:r>
            <a:r>
              <a:rPr lang="en-US" sz="1600" dirty="0" smtClean="0"/>
              <a:t>1815 </a:t>
            </a:r>
            <a:r>
              <a:rPr lang="en-US" sz="1600" dirty="0" smtClean="0"/>
              <a:t>, </a:t>
            </a:r>
            <a:r>
              <a:rPr lang="en-US" sz="1600" dirty="0" smtClean="0"/>
              <a:t>1521 </a:t>
            </a:r>
            <a:r>
              <a:rPr lang="en-US" sz="1600" dirty="0" smtClean="0"/>
              <a:t>, 182.0000], error 2D:  8.71 3D:  8.71</a:t>
            </a:r>
          </a:p>
          <a:p>
            <a:pPr algn="r"/>
            <a:r>
              <a:rPr lang="en-US" sz="1600" dirty="0" smtClean="0"/>
              <a:t>Free height [mm]:  [1814.8182 , 1520.9611 , 181.6047], error 2D:  8.73 3D:  8.74</a:t>
            </a:r>
          </a:p>
          <a:p>
            <a:pPr algn="r"/>
            <a:r>
              <a:rPr lang="en-US" sz="1600" dirty="0" smtClean="0"/>
              <a:t>Real position [mm</a:t>
            </a:r>
            <a:r>
              <a:rPr lang="en-US" sz="1600" dirty="0" smtClean="0"/>
              <a:t>] :</a:t>
            </a:r>
            <a:r>
              <a:rPr lang="en-US" sz="1600" dirty="0" smtClean="0"/>
              <a:t>[1822.0000 , 1516.0000 , 182.0000]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4674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 LOCALIZATION</a:t>
            </a:r>
            <a:br>
              <a:rPr lang="de-DE" dirty="0" smtClean="0"/>
            </a:br>
            <a:r>
              <a:rPr lang="de-DE" dirty="0" smtClean="0"/>
              <a:t>MEETING ROOM</a:t>
            </a:r>
            <a:endParaRPr lang="de-DE" dirty="0"/>
          </a:p>
        </p:txBody>
      </p:sp>
      <p:pic>
        <p:nvPicPr>
          <p:cNvPr id="7" name="Inhaltsplatzhalter 6" descr="0_image1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b="2941"/>
          <a:stretch>
            <a:fillRect/>
          </a:stretch>
        </p:blipFill>
        <p:spPr>
          <a:xfrm>
            <a:off x="685800" y="3886200"/>
            <a:ext cx="2302932" cy="12192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Bild 7" descr="0_image1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199"/>
            <a:ext cx="2167467" cy="1219201"/>
          </a:xfrm>
          <a:prstGeom prst="rect">
            <a:avLst/>
          </a:prstGeom>
        </p:spPr>
      </p:pic>
      <p:pic>
        <p:nvPicPr>
          <p:cNvPr id="10" name="Bild 9" descr="0_image1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86199"/>
            <a:ext cx="2167467" cy="1219201"/>
          </a:xfrm>
          <a:prstGeom prst="rect">
            <a:avLst/>
          </a:prstGeom>
        </p:spPr>
      </p:pic>
      <p:pic>
        <p:nvPicPr>
          <p:cNvPr id="11" name="Bild 10" descr="_summary14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t="10720" r="17098" b="10253"/>
          <a:stretch/>
        </p:blipFill>
        <p:spPr>
          <a:xfrm>
            <a:off x="609600" y="1447800"/>
            <a:ext cx="2365813" cy="220980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09600" y="51711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Best combination (based on best 3D error with free height):[[141 143]]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Fixed height [mm]: [2404.9351 , 1936.1593 , 1650.0000], error 2D: 286.45 3D: 286.45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Free height [mm]:  [2401.6546 , 1971.9319 , 1632.8326], error 2D: 280.97 3D: 281.49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Real position [mm]:[2120.6853 , 1971.5825 , 1650.0000]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13" name="Bild 12" descr="combi_all4.png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0"/>
          <a:stretch/>
        </p:blipFill>
        <p:spPr>
          <a:xfrm>
            <a:off x="4267200" y="1219200"/>
            <a:ext cx="4572000" cy="287385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 bwMode="auto">
          <a:xfrm flipV="1">
            <a:off x="1185551" y="4953000"/>
            <a:ext cx="1252849" cy="2971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bg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feld 14"/>
          <p:cNvSpPr txBox="1"/>
          <p:nvPr/>
        </p:nvSpPr>
        <p:spPr>
          <a:xfrm>
            <a:off x="1295400" y="4495800"/>
            <a:ext cx="160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FFFF"/>
                </a:solidFill>
              </a:rPr>
              <a:t>2.3 m</a:t>
            </a:r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3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SOUND AND ODOMETRY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</a:p>
          <a:p>
            <a:r>
              <a:rPr lang="de-DE" dirty="0" smtClean="0"/>
              <a:t>First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odometry</a:t>
            </a:r>
            <a:r>
              <a:rPr lang="de-DE" dirty="0" smtClean="0"/>
              <a:t> </a:t>
            </a:r>
            <a:r>
              <a:rPr lang="de-DE" dirty="0" err="1" smtClean="0"/>
              <a:t>precision</a:t>
            </a:r>
            <a:r>
              <a:rPr lang="de-DE" dirty="0" smtClean="0"/>
              <a:t> (real vs. </a:t>
            </a:r>
            <a:r>
              <a:rPr lang="de-DE" dirty="0" err="1" smtClean="0"/>
              <a:t>Odometry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impulse</a:t>
            </a:r>
            <a:r>
              <a:rPr lang="de-DE" dirty="0" smtClean="0"/>
              <a:t> </a:t>
            </a:r>
            <a:r>
              <a:rPr lang="de-DE" dirty="0" err="1" smtClean="0"/>
              <a:t>responses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UPCOMING 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Debugging:</a:t>
            </a:r>
          </a:p>
          <a:p>
            <a:r>
              <a:rPr lang="de-DE" dirty="0" smtClean="0"/>
              <a:t>Try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fisheye</a:t>
            </a:r>
            <a:r>
              <a:rPr lang="de-DE" dirty="0" smtClean="0"/>
              <a:t>.</a:t>
            </a:r>
          </a:p>
          <a:p>
            <a:r>
              <a:rPr lang="de-DE" dirty="0" smtClean="0"/>
              <a:t>Do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Eventually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SLAM </a:t>
            </a:r>
            <a:r>
              <a:rPr lang="de-DE" dirty="0" err="1" smtClean="0"/>
              <a:t>algorithm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29.10.15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Frederike Dümbgen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0B5BBF-7EA4-AE40-9211-F5CA64DA190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6370"/>
      </p:ext>
    </p:extLst>
  </p:cSld>
  <p:clrMapOvr>
    <a:masterClrMapping/>
  </p:clrMapOvr>
</p:sld>
</file>

<file path=ppt/theme/theme1.xml><?xml version="1.0" encoding="utf-8"?>
<a:theme xmlns:a="http://schemas.openxmlformats.org/drawingml/2006/main" name="TM01069062">
  <a:themeElements>
    <a:clrScheme name="Office-Design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BCBCB"/>
      </a:folHlink>
    </a:clrScheme>
    <a:fontScheme name="Office-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5F5F5F"/>
        </a:dk1>
        <a:lt1>
          <a:srgbClr val="DDDDDD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9900"/>
        </a:accent2>
        <a:accent3>
          <a:srgbClr val="AAAAAA"/>
        </a:accent3>
        <a:accent4>
          <a:srgbClr val="BDBDBD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TM01069062</Template>
  <TotalTime>0</TotalTime>
  <Words>262</Words>
  <Application>Microsoft Macintosh PowerPoint</Application>
  <PresentationFormat>Bildschirmpräsentation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TM01069062</vt:lpstr>
      <vt:lpstr>Experimental setup of sound emitting and processing ROBOT for acoustic-based SLAM applications</vt:lpstr>
      <vt:lpstr>s</vt:lpstr>
      <vt:lpstr>PROJECT DESCRIPTION</vt:lpstr>
      <vt:lpstr>VISUAL LOCALIZATION IMPLEMENTATION </vt:lpstr>
      <vt:lpstr>VISUAL LOCALIZATION ATRIUM</vt:lpstr>
      <vt:lpstr>VISUAL LOCALIZATION MEETING ROOM</vt:lpstr>
      <vt:lpstr>SOUND AND ODOMETRY</vt:lpstr>
      <vt:lpstr>UPCOMING WORK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Frederike Dümbgen</cp:lastModifiedBy>
  <cp:revision>86</cp:revision>
  <dcterms:created xsi:type="dcterms:W3CDTF">1996-09-27T18:53:35Z</dcterms:created>
  <dcterms:modified xsi:type="dcterms:W3CDTF">2015-10-27T16:08:08Z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TC010690621031</vt:lpwstr>
  </property>
</Properties>
</file>