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D19C9-4F97-4BF8-B2C4-B64C8B000168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D0EEB-711E-48D3-8A9E-4078191B22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D0EEB-711E-48D3-8A9E-4078191B224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D0EEB-711E-48D3-8A9E-4078191B22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D0EEB-711E-48D3-8A9E-4078191B224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D0EEB-711E-48D3-8A9E-4078191B224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D0EEB-711E-48D3-8A9E-4078191B224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D0EEB-711E-48D3-8A9E-4078191B224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flipV="1">
            <a:off x="228600" y="4724400"/>
            <a:ext cx="8686800" cy="18288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419600"/>
          </a:xfrm>
          <a:prstGeom prst="round2SameRect">
            <a:avLst>
              <a:gd name="adj1" fmla="val 2821"/>
              <a:gd name="adj2" fmla="val 0"/>
            </a:avLst>
          </a:prstGeom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3886201"/>
          </a:xfrm>
        </p:spPr>
        <p:txBody>
          <a:bodyPr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8534400" cy="1600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287782"/>
          </a:xfrm>
        </p:spPr>
        <p:txBody>
          <a:bodyPr/>
          <a:lstStyle/>
          <a:p>
            <a:fld id="{DA7F5D71-827C-4F79-808D-5DFF47F384E6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3429000" cy="28778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057400" cy="287782"/>
          </a:xfrm>
        </p:spPr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00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862513" y="2300287"/>
            <a:ext cx="6096000" cy="1952625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7029450" y="274638"/>
            <a:ext cx="1752600" cy="5973762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953000"/>
          </a:xfrm>
          <a:prstGeom prst="round2SameRect">
            <a:avLst>
              <a:gd name="adj1" fmla="val 2821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228600" y="5257800"/>
            <a:ext cx="8686800" cy="12954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91000"/>
          </a:xfrm>
        </p:spPr>
        <p:txBody>
          <a:bodyPr anchor="ctr"/>
          <a:lstStyle>
            <a:lvl1pPr algn="ctr">
              <a:defRPr sz="4800" b="0" cap="none" baseline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5410200"/>
            <a:ext cx="7772400" cy="10429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1752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01752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301752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4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4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524000"/>
            <a:ext cx="8686800" cy="49103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A7F5D71-827C-4F79-808D-5DFF47F384E6}" type="datetimeFigureOut">
              <a:rPr lang="en-US" smtClean="0"/>
              <a:pPr/>
              <a:t>9/29/2009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4625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FF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7373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94560" indent="-182880" algn="l" defTabSz="914400" rtl="0" eaLnBrk="1" latinLnBrk="0" hangingPunct="1">
        <a:spcBef>
          <a:spcPts val="31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 160</a:t>
            </a:r>
            <a:r>
              <a:rPr lang="en-US" dirty="0" smtClean="0"/>
              <a:t>: Orientation to Computer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developer for over ten years</a:t>
            </a:r>
          </a:p>
          <a:p>
            <a:r>
              <a:rPr lang="en-US" dirty="0" smtClean="0"/>
              <a:t>Contract C++ programming for Intel, Nike, Tektronix, ESI, and other Portland area companies</a:t>
            </a:r>
          </a:p>
          <a:p>
            <a:r>
              <a:rPr lang="en-US" dirty="0" smtClean="0"/>
              <a:t>Software development business: </a:t>
            </a:r>
            <a:br>
              <a:rPr lang="en-US" dirty="0" smtClean="0"/>
            </a:br>
            <a:r>
              <a:rPr lang="en-US" dirty="0" smtClean="0"/>
              <a:t>Creative </a:t>
            </a:r>
            <a:r>
              <a:rPr lang="en-US" dirty="0" err="1" smtClean="0"/>
              <a:t>CyberSolutions</a:t>
            </a:r>
            <a:endParaRPr lang="en-US" dirty="0" smtClean="0"/>
          </a:p>
          <a:p>
            <a:r>
              <a:rPr lang="en-US" dirty="0" smtClean="0"/>
              <a:t>Second term teaching at LCC</a:t>
            </a:r>
          </a:p>
          <a:p>
            <a:r>
              <a:rPr lang="en-US" dirty="0" smtClean="0"/>
              <a:t>Household</a:t>
            </a:r>
          </a:p>
          <a:p>
            <a:pPr lvl="1"/>
            <a:r>
              <a:rPr lang="en-US" dirty="0" smtClean="0"/>
              <a:t>Wife</a:t>
            </a:r>
          </a:p>
          <a:p>
            <a:pPr lvl="1"/>
            <a:r>
              <a:rPr lang="en-US" dirty="0" smtClean="0"/>
              <a:t>Daughter </a:t>
            </a:r>
          </a:p>
          <a:p>
            <a:pPr lvl="1"/>
            <a:r>
              <a:rPr lang="en-US" dirty="0" smtClean="0"/>
              <a:t>Ten chickens</a:t>
            </a:r>
          </a:p>
          <a:p>
            <a:pPr lvl="1"/>
            <a:r>
              <a:rPr lang="en-US" dirty="0" smtClean="0"/>
              <a:t>50,000+ bees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Amanda and Brianna</a:t>
            </a:r>
            <a:endParaRPr lang="en-US" dirty="0"/>
          </a:p>
        </p:txBody>
      </p:sp>
      <p:pic>
        <p:nvPicPr>
          <p:cNvPr id="4" name="Content Placeholder 3" descr="P100072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3307" y="1714500"/>
            <a:ext cx="6097385" cy="4572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Brianna</a:t>
            </a:r>
            <a:endParaRPr lang="en-US" dirty="0"/>
          </a:p>
        </p:txBody>
      </p:sp>
      <p:pic>
        <p:nvPicPr>
          <p:cNvPr id="4" name="Content Placeholder 3" descr="P1000725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3307" y="1714500"/>
            <a:ext cx="6097385" cy="4572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CIS majors?</a:t>
            </a:r>
          </a:p>
          <a:p>
            <a:r>
              <a:rPr lang="en-US" dirty="0" smtClean="0"/>
              <a:t>How many have written a computer program?</a:t>
            </a:r>
          </a:p>
          <a:p>
            <a:r>
              <a:rPr lang="en-US" dirty="0" smtClean="0"/>
              <a:t>What language did you use?</a:t>
            </a:r>
          </a:p>
          <a:p>
            <a:r>
              <a:rPr lang="en-US" dirty="0" smtClean="0"/>
              <a:t>What do you want to be able to do after you finish this class?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Methodology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moodle</a:t>
            </a:r>
            <a:endParaRPr lang="en-US" dirty="0" smtClean="0"/>
          </a:p>
          <a:p>
            <a:r>
              <a:rPr lang="en-US" dirty="0" smtClean="0"/>
              <a:t>Syllabus</a:t>
            </a:r>
          </a:p>
          <a:p>
            <a:r>
              <a:rPr lang="en-US" dirty="0" smtClean="0"/>
              <a:t>Textbooks</a:t>
            </a:r>
          </a:p>
          <a:p>
            <a:r>
              <a:rPr lang="en-US" dirty="0" smtClean="0"/>
              <a:t>Visual Studio 2005</a:t>
            </a:r>
          </a:p>
          <a:p>
            <a:r>
              <a:rPr lang="en-US" dirty="0" smtClean="0"/>
              <a:t>Labs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fab">
  <a:themeElements>
    <a:clrScheme name="Prefab">
      <a:dk1>
        <a:sysClr val="windowText" lastClr="000000"/>
      </a:dk1>
      <a:lt1>
        <a:sysClr val="window" lastClr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Prefab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efab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0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17000"/>
                <a:satMod val="350000"/>
              </a:schemeClr>
            </a:gs>
          </a:gsLst>
          <a:lin ang="4000000" scaled="1"/>
        </a:gra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0000" algn="ct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110000" algn="ctr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120000" algn="ctr" rotWithShape="0">
              <a:srgbClr val="000000">
                <a:alpha val="70000"/>
              </a:srgbClr>
            </a:outerShdw>
          </a:effectLst>
          <a:scene3d>
            <a:camera prst="orthographicFront"/>
            <a:lightRig rig="glow" dir="t">
              <a:rot lat="0" lon="0" rev="1800000"/>
            </a:lightRig>
          </a:scene3d>
          <a:sp3d contourW="12700" prstMaterial="dkEdge">
            <a:bevelT w="50800" h="44450" prst="angle"/>
            <a:contourClr>
              <a:schemeClr val="phClr">
                <a:shade val="4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20000"/>
              </a:schemeClr>
              <a:schemeClr val="phClr">
                <a:tint val="94000"/>
                <a:satMod val="2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Prefab</Template>
  <TotalTime>113</TotalTime>
  <Words>93</Words>
  <Application>Microsoft Office PowerPoint</Application>
  <PresentationFormat>On-screen Show (4:3)</PresentationFormat>
  <Paragraphs>31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Prefab</vt:lpstr>
      <vt:lpstr>CS 160: Orientation to Computer Science</vt:lpstr>
      <vt:lpstr>About Me</vt:lpstr>
      <vt:lpstr>Amanda and Brianna</vt:lpstr>
      <vt:lpstr>Brianna</vt:lpstr>
      <vt:lpstr>About You</vt:lpstr>
      <vt:lpstr>Course Methodology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125H: XHTML</dc:title>
  <dc:creator>Brian</dc:creator>
  <cp:lastModifiedBy>BirdB</cp:lastModifiedBy>
  <cp:revision>16</cp:revision>
  <dcterms:created xsi:type="dcterms:W3CDTF">2009-06-22T16:42:00Z</dcterms:created>
  <dcterms:modified xsi:type="dcterms:W3CDTF">2009-09-29T21:58:37Z</dcterms:modified>
</cp:coreProperties>
</file>