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3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7F5D71-827C-4F79-808D-5DFF47F384E6}" type="datetimeFigureOut">
              <a:rPr lang="en-US" smtClean="0"/>
              <a:t>6/22/2009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A83720-82CA-4B14-BFDE-64651170838A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7F5D71-827C-4F79-808D-5DFF47F384E6}" type="datetimeFigureOut">
              <a:rPr lang="en-US" smtClean="0"/>
              <a:t>6/22/2009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A83720-82CA-4B14-BFDE-6465117083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7F5D71-827C-4F79-808D-5DFF47F384E6}" type="datetimeFigureOut">
              <a:rPr lang="en-US" smtClean="0"/>
              <a:t>6/22/2009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A83720-82CA-4B14-BFDE-6465117083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7F5D71-827C-4F79-808D-5DFF47F384E6}" type="datetimeFigureOut">
              <a:rPr lang="en-US" smtClean="0"/>
              <a:t>6/22/2009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A83720-82CA-4B14-BFDE-6465117083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7F5D71-827C-4F79-808D-5DFF47F384E6}" type="datetimeFigureOut">
              <a:rPr lang="en-US" smtClean="0"/>
              <a:t>6/22/2009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A83720-82CA-4B14-BFDE-6465117083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7F5D71-827C-4F79-808D-5DFF47F384E6}" type="datetimeFigureOut">
              <a:rPr lang="en-US" smtClean="0"/>
              <a:t>6/22/2009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A83720-82CA-4B14-BFDE-6465117083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7F5D71-827C-4F79-808D-5DFF47F384E6}" type="datetimeFigureOut">
              <a:rPr lang="en-US" smtClean="0"/>
              <a:t>6/22/2009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A83720-82CA-4B14-BFDE-64651170838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7F5D71-827C-4F79-808D-5DFF47F384E6}" type="datetimeFigureOut">
              <a:rPr lang="en-US" smtClean="0"/>
              <a:t>6/22/2009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A83720-82CA-4B14-BFDE-6465117083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7F5D71-827C-4F79-808D-5DFF47F384E6}" type="datetimeFigureOut">
              <a:rPr lang="en-US" smtClean="0"/>
              <a:t>6/22/2009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A83720-82CA-4B14-BFDE-6465117083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7F5D71-827C-4F79-808D-5DFF47F384E6}" type="datetimeFigureOut">
              <a:rPr lang="en-US" smtClean="0"/>
              <a:t>6/22/2009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A83720-82CA-4B14-BFDE-6465117083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DA7F5D71-827C-4F79-808D-5DFF47F384E6}" type="datetimeFigureOut">
              <a:rPr lang="en-US" smtClean="0"/>
              <a:t>6/22/2009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8EA83720-82CA-4B14-BFDE-6465117083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A7F5D71-827C-4F79-808D-5DFF47F384E6}" type="datetimeFigureOut">
              <a:rPr lang="en-US" smtClean="0"/>
              <a:t>6/22/2009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EA83720-82CA-4B14-BFDE-64651170838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CIS 125H: XHTML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Software developer for over ten years</a:t>
            </a:r>
          </a:p>
          <a:p>
            <a:r>
              <a:rPr lang="en-US" dirty="0" smtClean="0"/>
              <a:t>Software development business: </a:t>
            </a:r>
            <a:br>
              <a:rPr lang="en-US" dirty="0" smtClean="0"/>
            </a:br>
            <a:r>
              <a:rPr lang="en-US" dirty="0" smtClean="0"/>
              <a:t>Creative </a:t>
            </a:r>
            <a:r>
              <a:rPr lang="en-US" dirty="0" err="1" smtClean="0"/>
              <a:t>CyberSolutions</a:t>
            </a:r>
            <a:endParaRPr lang="en-US" dirty="0" smtClean="0"/>
          </a:p>
          <a:p>
            <a:r>
              <a:rPr lang="en-US" dirty="0" smtClean="0"/>
              <a:t>Second term teaching at LCC</a:t>
            </a:r>
          </a:p>
          <a:p>
            <a:r>
              <a:rPr lang="en-US" dirty="0" smtClean="0"/>
              <a:t>Created a few personal web sites and a few professional web sites</a:t>
            </a:r>
          </a:p>
          <a:p>
            <a:r>
              <a:rPr lang="en-US" dirty="0" smtClean="0"/>
              <a:t>Household</a:t>
            </a:r>
          </a:p>
          <a:p>
            <a:pPr lvl="1"/>
            <a:r>
              <a:rPr lang="en-US" dirty="0" smtClean="0"/>
              <a:t>Wife</a:t>
            </a:r>
          </a:p>
          <a:p>
            <a:pPr lvl="1"/>
            <a:r>
              <a:rPr lang="en-US" dirty="0" smtClean="0"/>
              <a:t>Daughter </a:t>
            </a:r>
          </a:p>
          <a:p>
            <a:pPr lvl="1"/>
            <a:r>
              <a:rPr lang="en-US" dirty="0" smtClean="0"/>
              <a:t>Ten chickens</a:t>
            </a:r>
          </a:p>
          <a:p>
            <a:pPr lvl="1"/>
            <a:r>
              <a:rPr lang="en-US" dirty="0" smtClean="0"/>
              <a:t>50,000+ bees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Amanda and Brianna</a:t>
            </a:r>
            <a:endParaRPr lang="en-US" dirty="0"/>
          </a:p>
        </p:txBody>
      </p:sp>
      <p:pic>
        <p:nvPicPr>
          <p:cNvPr id="4" name="Content Placeholder 3" descr="P100072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784350"/>
            <a:ext cx="6096000" cy="4572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Brianna</a:t>
            </a:r>
            <a:endParaRPr lang="en-US" dirty="0"/>
          </a:p>
        </p:txBody>
      </p:sp>
      <p:pic>
        <p:nvPicPr>
          <p:cNvPr id="4" name="Content Placeholder 3" descr="P100072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784350"/>
            <a:ext cx="6096000" cy="4572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CIS majors?</a:t>
            </a:r>
          </a:p>
          <a:p>
            <a:r>
              <a:rPr lang="en-US" dirty="0" smtClean="0"/>
              <a:t>How many have created a web site?</a:t>
            </a:r>
          </a:p>
          <a:p>
            <a:r>
              <a:rPr lang="en-US" dirty="0" smtClean="0"/>
              <a:t>What technology did you use?</a:t>
            </a:r>
          </a:p>
          <a:p>
            <a:r>
              <a:rPr lang="en-US" dirty="0" smtClean="0"/>
              <a:t>What do you want to be able to do after you finish this class?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Basic web pages</a:t>
            </a:r>
          </a:p>
          <a:p>
            <a:pPr lvl="1"/>
            <a:r>
              <a:rPr lang="en-US" dirty="0" smtClean="0"/>
              <a:t>Text formatting</a:t>
            </a:r>
          </a:p>
          <a:p>
            <a:pPr lvl="1"/>
            <a:r>
              <a:rPr lang="en-US" dirty="0" smtClean="0"/>
              <a:t>Page layout</a:t>
            </a:r>
          </a:p>
          <a:p>
            <a:pPr lvl="1"/>
            <a:r>
              <a:rPr lang="en-US" dirty="0" smtClean="0"/>
              <a:t>XHTML and CSS</a:t>
            </a:r>
          </a:p>
          <a:p>
            <a:r>
              <a:rPr lang="en-US" dirty="0" smtClean="0"/>
              <a:t>Multimedia</a:t>
            </a:r>
          </a:p>
          <a:p>
            <a:pPr lvl="1"/>
            <a:r>
              <a:rPr lang="en-US" dirty="0" smtClean="0"/>
              <a:t>Pictures</a:t>
            </a:r>
          </a:p>
          <a:p>
            <a:pPr lvl="1"/>
            <a:r>
              <a:rPr lang="en-US" dirty="0" smtClean="0"/>
              <a:t>Video</a:t>
            </a:r>
          </a:p>
          <a:p>
            <a:pPr lvl="1"/>
            <a:r>
              <a:rPr lang="en-US" dirty="0" smtClean="0"/>
              <a:t>Audio</a:t>
            </a:r>
          </a:p>
          <a:p>
            <a:r>
              <a:rPr lang="en-US" dirty="0" smtClean="0"/>
              <a:t>Web site design</a:t>
            </a:r>
          </a:p>
          <a:p>
            <a:pPr lvl="1"/>
            <a:r>
              <a:rPr lang="en-US" dirty="0" smtClean="0"/>
              <a:t>Organization of a web site</a:t>
            </a:r>
          </a:p>
          <a:p>
            <a:pPr lvl="1"/>
            <a:r>
              <a:rPr lang="en-US" dirty="0" smtClean="0"/>
              <a:t>Layout of a web page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Interactivity</a:t>
            </a:r>
          </a:p>
          <a:p>
            <a:pPr lvl="1"/>
            <a:r>
              <a:rPr lang="en-US" dirty="0" smtClean="0"/>
              <a:t>Forms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DHTML</a:t>
            </a:r>
          </a:p>
          <a:p>
            <a:r>
              <a:rPr lang="en-US" dirty="0" smtClean="0"/>
              <a:t>E-Commerce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Online payments</a:t>
            </a:r>
          </a:p>
          <a:p>
            <a:pPr lvl="1"/>
            <a:r>
              <a:rPr lang="en-US" dirty="0" smtClean="0"/>
              <a:t>Online stores	</a:t>
            </a:r>
          </a:p>
          <a:p>
            <a:r>
              <a:rPr lang="en-US" dirty="0" smtClean="0"/>
              <a:t>Web Promotion</a:t>
            </a:r>
          </a:p>
          <a:p>
            <a:pPr lvl="1"/>
            <a:r>
              <a:rPr lang="en-US" dirty="0" smtClean="0"/>
              <a:t>Search optimization</a:t>
            </a:r>
          </a:p>
          <a:p>
            <a:pPr lvl="1"/>
            <a:r>
              <a:rPr lang="en-US" dirty="0" smtClean="0"/>
              <a:t>Promotion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Methodology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</a:p>
          <a:p>
            <a:r>
              <a:rPr lang="en-US" dirty="0" err="1" smtClean="0"/>
              <a:t>moodle</a:t>
            </a:r>
            <a:endParaRPr lang="en-US" dirty="0" smtClean="0"/>
          </a:p>
          <a:p>
            <a:r>
              <a:rPr lang="en-US" dirty="0" smtClean="0"/>
              <a:t>Textbook</a:t>
            </a:r>
          </a:p>
          <a:p>
            <a:r>
              <a:rPr lang="en-US" dirty="0" smtClean="0"/>
              <a:t>Quizzes</a:t>
            </a:r>
          </a:p>
          <a:p>
            <a:r>
              <a:rPr lang="en-US" dirty="0" smtClean="0"/>
              <a:t>Labs</a:t>
            </a:r>
          </a:p>
          <a:p>
            <a:r>
              <a:rPr lang="en-US" dirty="0" smtClean="0"/>
              <a:t>Core FTP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59</TotalTime>
  <Words>106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Metro</vt:lpstr>
      <vt:lpstr>CIS 125H: XHTML</vt:lpstr>
      <vt:lpstr>About Me</vt:lpstr>
      <vt:lpstr>Amanda and Brianna</vt:lpstr>
      <vt:lpstr>Brianna</vt:lpstr>
      <vt:lpstr>About You</vt:lpstr>
      <vt:lpstr>Course Content</vt:lpstr>
      <vt:lpstr>Course Methodology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125H: XHTML</dc:title>
  <dc:creator>Brian</dc:creator>
  <cp:lastModifiedBy>Brian</cp:lastModifiedBy>
  <cp:revision>7</cp:revision>
  <dcterms:created xsi:type="dcterms:W3CDTF">2009-06-22T16:42:00Z</dcterms:created>
  <dcterms:modified xsi:type="dcterms:W3CDTF">2009-06-22T17:41:19Z</dcterms:modified>
</cp:coreProperties>
</file>