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120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419600"/>
          </a:xfrm>
          <a:prstGeom prst="round2SameRect">
            <a:avLst>
              <a:gd name="adj1" fmla="val 2821"/>
              <a:gd name="adj2" fmla="val 0"/>
            </a:avLst>
          </a:prstGeom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3886201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DA7F5D71-827C-4F79-808D-5DFF47F384E6}" type="datetimeFigureOut">
              <a:rPr lang="en-US" smtClean="0"/>
              <a:pPr/>
              <a:t>1/9/12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1/9/12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1/9/12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1/9/12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1/9/12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1/9/12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1/9/12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1/9/12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1/9/12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1/9/12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1/9/12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A7F5D71-827C-4F79-808D-5DFF47F384E6}" type="datetimeFigureOut">
              <a:rPr lang="en-US" smtClean="0"/>
              <a:pPr/>
              <a:t>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133G: Beginning C++ for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developer for over fifteen years</a:t>
            </a:r>
          </a:p>
          <a:p>
            <a:r>
              <a:rPr lang="en-US" dirty="0" smtClean="0"/>
              <a:t>Contract C++ programming for Intel, Nike, Tektronix, ESI, and other Portland area companies</a:t>
            </a:r>
          </a:p>
          <a:p>
            <a:r>
              <a:rPr lang="en-US" dirty="0" smtClean="0"/>
              <a:t>Software development business: </a:t>
            </a:r>
            <a:br>
              <a:rPr lang="en-US" dirty="0" smtClean="0"/>
            </a:br>
            <a:r>
              <a:rPr lang="en-US" dirty="0" smtClean="0"/>
              <a:t>Creative </a:t>
            </a:r>
            <a:r>
              <a:rPr lang="en-US" dirty="0" err="1" smtClean="0"/>
              <a:t>CyberSolutions</a:t>
            </a:r>
            <a:endParaRPr lang="en-US" dirty="0" smtClean="0"/>
          </a:p>
          <a:p>
            <a:r>
              <a:rPr lang="en-US" dirty="0" smtClean="0"/>
              <a:t>Third year teaching at LCC</a:t>
            </a:r>
          </a:p>
          <a:p>
            <a:r>
              <a:rPr lang="en-US" dirty="0" smtClean="0"/>
              <a:t>Household</a:t>
            </a:r>
          </a:p>
          <a:p>
            <a:pPr lvl="1"/>
            <a:r>
              <a:rPr lang="en-US" dirty="0" smtClean="0"/>
              <a:t>Wife</a:t>
            </a:r>
          </a:p>
          <a:p>
            <a:pPr lvl="1"/>
            <a:r>
              <a:rPr lang="en-US" dirty="0" smtClean="0"/>
              <a:t>Daughter </a:t>
            </a:r>
          </a:p>
          <a:p>
            <a:pPr lvl="1"/>
            <a:r>
              <a:rPr lang="en-US" dirty="0" smtClean="0"/>
              <a:t>Ten chickens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Amanda and Brianna</a:t>
            </a:r>
            <a:endParaRPr lang="en-US" dirty="0"/>
          </a:p>
        </p:txBody>
      </p:sp>
      <p:pic>
        <p:nvPicPr>
          <p:cNvPr id="4" name="Content Placeholder 3" descr="P10007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3307" y="1714500"/>
            <a:ext cx="6097385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Brianna</a:t>
            </a:r>
            <a:endParaRPr lang="en-US" dirty="0"/>
          </a:p>
        </p:txBody>
      </p:sp>
      <p:pic>
        <p:nvPicPr>
          <p:cNvPr id="4" name="Content Placeholder 3" descr="P10007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3307" y="1714500"/>
            <a:ext cx="6097385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CIS majors?</a:t>
            </a:r>
          </a:p>
          <a:p>
            <a:r>
              <a:rPr lang="en-US" dirty="0" smtClean="0"/>
              <a:t>How many have written a computer program?</a:t>
            </a:r>
          </a:p>
          <a:p>
            <a:r>
              <a:rPr lang="en-US" dirty="0" smtClean="0"/>
              <a:t>What language did you use?</a:t>
            </a:r>
          </a:p>
          <a:p>
            <a:r>
              <a:rPr lang="en-US" dirty="0" smtClean="0"/>
              <a:t>What do you want to be able to do after you finish this class?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Computer Architecture and Programming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Hardware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Software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Compiling and linking a program</a:t>
            </a:r>
          </a:p>
          <a:p>
            <a:pPr lvl="1"/>
            <a:r>
              <a:rPr lang="en-US" dirty="0" smtClean="0"/>
              <a:t>C++ Essentials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Just enough to write the most simple programs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Machine Representation of Data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Number systems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Encoding of text and multimedia</a:t>
            </a:r>
            <a:endParaRPr lang="en-US" sz="2200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Algorithm and Program Design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What to do before you start coding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Decisions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if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else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switch</a:t>
            </a:r>
          </a:p>
          <a:p>
            <a:pPr lvl="1"/>
            <a:r>
              <a:rPr lang="en-US" dirty="0" smtClean="0"/>
              <a:t>Looping</a:t>
            </a:r>
          </a:p>
          <a:p>
            <a:pPr marL="731520" lvl="3" indent="-274320"/>
            <a:r>
              <a:rPr lang="en-US" dirty="0" smtClean="0"/>
              <a:t>while</a:t>
            </a:r>
          </a:p>
          <a:p>
            <a:pPr marL="731520" lvl="3" indent="-274320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Functions</a:t>
            </a:r>
          </a:p>
          <a:p>
            <a:pPr marL="731520" lvl="3" indent="-274320"/>
            <a:r>
              <a:rPr lang="en-US" dirty="0" smtClean="0"/>
              <a:t>How to divide and conquer</a:t>
            </a:r>
          </a:p>
          <a:p>
            <a:pPr lvl="1"/>
            <a:r>
              <a:rPr lang="en-US" dirty="0" smtClean="0"/>
              <a:t>Classes and objects</a:t>
            </a:r>
          </a:p>
          <a:p>
            <a:pPr marL="731520" lvl="3" indent="-274320"/>
            <a:r>
              <a:rPr lang="en-US" dirty="0" smtClean="0"/>
              <a:t>Data structures</a:t>
            </a:r>
          </a:p>
          <a:p>
            <a:pPr marL="731520" lvl="3" indent="-274320"/>
            <a:r>
              <a:rPr lang="en-US" dirty="0" smtClean="0"/>
              <a:t>Objects contain data and functions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oodle</a:t>
            </a:r>
            <a:endParaRPr lang="en-US" dirty="0" smtClean="0"/>
          </a:p>
          <a:p>
            <a:r>
              <a:rPr lang="en-US" dirty="0" smtClean="0"/>
              <a:t>Syllabus</a:t>
            </a:r>
          </a:p>
          <a:p>
            <a:r>
              <a:rPr lang="en-US" dirty="0" smtClean="0"/>
              <a:t>Textbooks</a:t>
            </a:r>
          </a:p>
          <a:p>
            <a:pPr lvl="1"/>
            <a:r>
              <a:rPr lang="en-US" i="1" dirty="0" smtClean="0"/>
              <a:t>Startin</a:t>
            </a:r>
            <a:r>
              <a:rPr lang="en-US" i="1" dirty="0" smtClean="0"/>
              <a:t>g Out with C++, Early Objects. 7</a:t>
            </a:r>
            <a:r>
              <a:rPr lang="en-US" i="1" baseline="30000" dirty="0" smtClean="0"/>
              <a:t>th</a:t>
            </a:r>
            <a:r>
              <a:rPr lang="en-US" i="1" dirty="0" smtClean="0"/>
              <a:t> ed. </a:t>
            </a:r>
            <a:r>
              <a:rPr lang="en-US" dirty="0" smtClean="0"/>
              <a:t>Gaddis, Walters, and </a:t>
            </a:r>
            <a:r>
              <a:rPr lang="en-US" dirty="0" err="1" smtClean="0"/>
              <a:t>Muganda</a:t>
            </a:r>
            <a:endParaRPr lang="en-US" dirty="0" smtClean="0"/>
          </a:p>
          <a:p>
            <a:pPr lvl="1"/>
            <a:r>
              <a:rPr lang="en-US" i="1" dirty="0" smtClean="0"/>
              <a:t>Simple Program Design, A Step-by-Step Approach.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ed., Lesley Anne Robertson</a:t>
            </a:r>
            <a:endParaRPr lang="en-US" dirty="0" smtClean="0"/>
          </a:p>
          <a:p>
            <a:r>
              <a:rPr lang="en-US" dirty="0" smtClean="0"/>
              <a:t>Code::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CIT lab and tutors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117</TotalTime>
  <Words>203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Prefab</vt:lpstr>
      <vt:lpstr>CS 133G: Beginning C++ for Games</vt:lpstr>
      <vt:lpstr>About Me</vt:lpstr>
      <vt:lpstr>Amanda and Brianna</vt:lpstr>
      <vt:lpstr>Brianna</vt:lpstr>
      <vt:lpstr>About You</vt:lpstr>
      <vt:lpstr>Course Content</vt:lpstr>
      <vt:lpstr>Course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125H: XHTML</dc:title>
  <dc:creator>Brian</dc:creator>
  <cp:lastModifiedBy>birdb</cp:lastModifiedBy>
  <cp:revision>17</cp:revision>
  <dcterms:created xsi:type="dcterms:W3CDTF">2009-06-22T16:42:00Z</dcterms:created>
  <dcterms:modified xsi:type="dcterms:W3CDTF">2012-01-09T17:25:03Z</dcterms:modified>
</cp:coreProperties>
</file>