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17E26-18E0-442D-8502-D2A0AAF92A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57E9462-843F-4802-BBB3-72D6F8417492}">
      <dgm:prSet phldrT="[Text]"/>
      <dgm:spPr/>
      <dgm:t>
        <a:bodyPr/>
        <a:lstStyle/>
        <a:p>
          <a:r>
            <a:rPr lang="en-US" dirty="0" smtClean="0"/>
            <a:t>Complete and submit assignment</a:t>
          </a:r>
          <a:endParaRPr lang="en-US" dirty="0"/>
        </a:p>
      </dgm:t>
    </dgm:pt>
    <dgm:pt modelId="{A7B8EE94-4A02-4E5E-A3D2-0D4F23459D4B}" type="parTrans" cxnId="{9E3D2C54-41DD-4120-A84F-DBC8AF3E073F}">
      <dgm:prSet/>
      <dgm:spPr/>
      <dgm:t>
        <a:bodyPr/>
        <a:lstStyle/>
        <a:p>
          <a:endParaRPr lang="en-US"/>
        </a:p>
      </dgm:t>
    </dgm:pt>
    <dgm:pt modelId="{4A3ED881-6CEE-4109-BC81-D6121DA044B2}" type="sibTrans" cxnId="{9E3D2C54-41DD-4120-A84F-DBC8AF3E073F}">
      <dgm:prSet/>
      <dgm:spPr/>
      <dgm:t>
        <a:bodyPr/>
        <a:lstStyle/>
        <a:p>
          <a:endParaRPr lang="en-US"/>
        </a:p>
      </dgm:t>
    </dgm:pt>
    <dgm:pt modelId="{2C9D5620-EF35-43DF-B866-924B319C9017}">
      <dgm:prSet phldrT="[Text]"/>
      <dgm:spPr/>
      <dgm:t>
        <a:bodyPr/>
        <a:lstStyle/>
        <a:p>
          <a:r>
            <a:rPr lang="en-US" dirty="0" smtClean="0"/>
            <a:t>Group evaluation in class</a:t>
          </a:r>
          <a:endParaRPr lang="en-US" dirty="0"/>
        </a:p>
      </dgm:t>
    </dgm:pt>
    <dgm:pt modelId="{204E923F-43C4-46CB-B621-78DFC0DBE719}" type="parTrans" cxnId="{5C1DF034-96A5-4B71-A926-FA98EF5E095D}">
      <dgm:prSet/>
      <dgm:spPr/>
      <dgm:t>
        <a:bodyPr/>
        <a:lstStyle/>
        <a:p>
          <a:endParaRPr lang="en-US"/>
        </a:p>
      </dgm:t>
    </dgm:pt>
    <dgm:pt modelId="{D17B76E7-061E-4945-A6CB-651E4A95E241}" type="sibTrans" cxnId="{5C1DF034-96A5-4B71-A926-FA98EF5E095D}">
      <dgm:prSet/>
      <dgm:spPr/>
      <dgm:t>
        <a:bodyPr/>
        <a:lstStyle/>
        <a:p>
          <a:endParaRPr lang="en-US"/>
        </a:p>
      </dgm:t>
    </dgm:pt>
    <dgm:pt modelId="{46FA89F0-967D-4FE4-8ACB-66539A7E9EFC}">
      <dgm:prSet phldrT="[Text]"/>
      <dgm:spPr/>
      <dgm:t>
        <a:bodyPr/>
        <a:lstStyle/>
        <a:p>
          <a:r>
            <a:rPr lang="en-US" dirty="0" smtClean="0"/>
            <a:t>Resubmit revised assignment</a:t>
          </a:r>
          <a:endParaRPr lang="en-US" dirty="0"/>
        </a:p>
      </dgm:t>
    </dgm:pt>
    <dgm:pt modelId="{6CFA75AC-DDF1-487F-9590-6C7A15CD6D77}" type="parTrans" cxnId="{F4F1604C-CB37-4A28-BD04-7DF6C6313DFB}">
      <dgm:prSet/>
      <dgm:spPr/>
      <dgm:t>
        <a:bodyPr/>
        <a:lstStyle/>
        <a:p>
          <a:endParaRPr lang="en-US"/>
        </a:p>
      </dgm:t>
    </dgm:pt>
    <dgm:pt modelId="{C07BD181-4847-4FAA-9171-AB4B4D300072}" type="sibTrans" cxnId="{F4F1604C-CB37-4A28-BD04-7DF6C6313DFB}">
      <dgm:prSet/>
      <dgm:spPr/>
      <dgm:t>
        <a:bodyPr/>
        <a:lstStyle/>
        <a:p>
          <a:endParaRPr lang="en-US"/>
        </a:p>
      </dgm:t>
    </dgm:pt>
    <dgm:pt modelId="{58D8A8D3-AC61-4835-B77F-6654460B3698}" type="pres">
      <dgm:prSet presAssocID="{91417E26-18E0-442D-8502-D2A0AAF92A80}" presName="CompostProcess" presStyleCnt="0">
        <dgm:presLayoutVars>
          <dgm:dir/>
          <dgm:resizeHandles val="exact"/>
        </dgm:presLayoutVars>
      </dgm:prSet>
      <dgm:spPr/>
    </dgm:pt>
    <dgm:pt modelId="{971A3FD4-4836-4C95-BE94-CEE61B074828}" type="pres">
      <dgm:prSet presAssocID="{91417E26-18E0-442D-8502-D2A0AAF92A80}" presName="arrow" presStyleLbl="bgShp" presStyleIdx="0" presStyleCnt="1"/>
      <dgm:spPr/>
    </dgm:pt>
    <dgm:pt modelId="{09B00CC2-665B-4FD8-8CD2-24F5C35BB151}" type="pres">
      <dgm:prSet presAssocID="{91417E26-18E0-442D-8502-D2A0AAF92A80}" presName="linearProcess" presStyleCnt="0"/>
      <dgm:spPr/>
    </dgm:pt>
    <dgm:pt modelId="{5BE99396-62CF-4B9B-8930-24B0976C66CE}" type="pres">
      <dgm:prSet presAssocID="{657E9462-843F-4802-BBB3-72D6F841749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7F2E0-9634-4004-84A5-4BE552402CD9}" type="pres">
      <dgm:prSet presAssocID="{4A3ED881-6CEE-4109-BC81-D6121DA044B2}" presName="sibTrans" presStyleCnt="0"/>
      <dgm:spPr/>
    </dgm:pt>
    <dgm:pt modelId="{7F330E87-46C7-421D-B5EB-E1E500AF59FF}" type="pres">
      <dgm:prSet presAssocID="{2C9D5620-EF35-43DF-B866-924B319C901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7334-5A8C-4FE8-A00B-1076E269AE4F}" type="pres">
      <dgm:prSet presAssocID="{D17B76E7-061E-4945-A6CB-651E4A95E241}" presName="sibTrans" presStyleCnt="0"/>
      <dgm:spPr/>
    </dgm:pt>
    <dgm:pt modelId="{40DEBABE-450D-4C8B-9FF8-2547EFF0CD0C}" type="pres">
      <dgm:prSet presAssocID="{46FA89F0-967D-4FE4-8ACB-66539A7E9EF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313D6-0E9F-496D-A7EB-75D658712DA5}" type="presOf" srcId="{2C9D5620-EF35-43DF-B866-924B319C9017}" destId="{7F330E87-46C7-421D-B5EB-E1E500AF59FF}" srcOrd="0" destOrd="0" presId="urn:microsoft.com/office/officeart/2005/8/layout/hProcess9"/>
    <dgm:cxn modelId="{F4F1604C-CB37-4A28-BD04-7DF6C6313DFB}" srcId="{91417E26-18E0-442D-8502-D2A0AAF92A80}" destId="{46FA89F0-967D-4FE4-8ACB-66539A7E9EFC}" srcOrd="2" destOrd="0" parTransId="{6CFA75AC-DDF1-487F-9590-6C7A15CD6D77}" sibTransId="{C07BD181-4847-4FAA-9171-AB4B4D300072}"/>
    <dgm:cxn modelId="{B1A98604-6528-4B75-A7BB-9F4F6E37BB63}" type="presOf" srcId="{657E9462-843F-4802-BBB3-72D6F8417492}" destId="{5BE99396-62CF-4B9B-8930-24B0976C66CE}" srcOrd="0" destOrd="0" presId="urn:microsoft.com/office/officeart/2005/8/layout/hProcess9"/>
    <dgm:cxn modelId="{9E3D2C54-41DD-4120-A84F-DBC8AF3E073F}" srcId="{91417E26-18E0-442D-8502-D2A0AAF92A80}" destId="{657E9462-843F-4802-BBB3-72D6F8417492}" srcOrd="0" destOrd="0" parTransId="{A7B8EE94-4A02-4E5E-A3D2-0D4F23459D4B}" sibTransId="{4A3ED881-6CEE-4109-BC81-D6121DA044B2}"/>
    <dgm:cxn modelId="{108B9DE8-76F5-490A-B388-3B35EEBE482E}" type="presOf" srcId="{46FA89F0-967D-4FE4-8ACB-66539A7E9EFC}" destId="{40DEBABE-450D-4C8B-9FF8-2547EFF0CD0C}" srcOrd="0" destOrd="0" presId="urn:microsoft.com/office/officeart/2005/8/layout/hProcess9"/>
    <dgm:cxn modelId="{CD57C2F8-1AD0-48C5-84CC-D2F5A02828F5}" type="presOf" srcId="{91417E26-18E0-442D-8502-D2A0AAF92A80}" destId="{58D8A8D3-AC61-4835-B77F-6654460B3698}" srcOrd="0" destOrd="0" presId="urn:microsoft.com/office/officeart/2005/8/layout/hProcess9"/>
    <dgm:cxn modelId="{5C1DF034-96A5-4B71-A926-FA98EF5E095D}" srcId="{91417E26-18E0-442D-8502-D2A0AAF92A80}" destId="{2C9D5620-EF35-43DF-B866-924B319C9017}" srcOrd="1" destOrd="0" parTransId="{204E923F-43C4-46CB-B621-78DFC0DBE719}" sibTransId="{D17B76E7-061E-4945-A6CB-651E4A95E241}"/>
    <dgm:cxn modelId="{C4615B3E-D365-4F6A-A114-19EAD76B5F8B}" type="presParOf" srcId="{58D8A8D3-AC61-4835-B77F-6654460B3698}" destId="{971A3FD4-4836-4C95-BE94-CEE61B074828}" srcOrd="0" destOrd="0" presId="urn:microsoft.com/office/officeart/2005/8/layout/hProcess9"/>
    <dgm:cxn modelId="{C3479EF9-BF33-479A-A070-D636DEDF0631}" type="presParOf" srcId="{58D8A8D3-AC61-4835-B77F-6654460B3698}" destId="{09B00CC2-665B-4FD8-8CD2-24F5C35BB151}" srcOrd="1" destOrd="0" presId="urn:microsoft.com/office/officeart/2005/8/layout/hProcess9"/>
    <dgm:cxn modelId="{EFD642B6-59B3-4382-AB68-5FC67E33241B}" type="presParOf" srcId="{09B00CC2-665B-4FD8-8CD2-24F5C35BB151}" destId="{5BE99396-62CF-4B9B-8930-24B0976C66CE}" srcOrd="0" destOrd="0" presId="urn:microsoft.com/office/officeart/2005/8/layout/hProcess9"/>
    <dgm:cxn modelId="{8BAA7D85-15D8-4FC8-8457-E546014826F5}" type="presParOf" srcId="{09B00CC2-665B-4FD8-8CD2-24F5C35BB151}" destId="{D467F2E0-9634-4004-84A5-4BE552402CD9}" srcOrd="1" destOrd="0" presId="urn:microsoft.com/office/officeart/2005/8/layout/hProcess9"/>
    <dgm:cxn modelId="{91A53152-F4A4-426B-B12D-C1BFFD83EDA0}" type="presParOf" srcId="{09B00CC2-665B-4FD8-8CD2-24F5C35BB151}" destId="{7F330E87-46C7-421D-B5EB-E1E500AF59FF}" srcOrd="2" destOrd="0" presId="urn:microsoft.com/office/officeart/2005/8/layout/hProcess9"/>
    <dgm:cxn modelId="{32E800A7-4343-4091-AD71-FD07E53E6BAB}" type="presParOf" srcId="{09B00CC2-665B-4FD8-8CD2-24F5C35BB151}" destId="{66117334-5A8C-4FE8-A00B-1076E269AE4F}" srcOrd="3" destOrd="0" presId="urn:microsoft.com/office/officeart/2005/8/layout/hProcess9"/>
    <dgm:cxn modelId="{5448794D-6872-4CA9-A9C7-350316A1A8E9}" type="presParOf" srcId="{09B00CC2-665B-4FD8-8CD2-24F5C35BB151}" destId="{40DEBABE-450D-4C8B-9FF8-2547EFF0CD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1A3FD4-4836-4C95-BE94-CEE61B074828}">
      <dsp:nvSpPr>
        <dsp:cNvPr id="0" name=""/>
        <dsp:cNvSpPr/>
      </dsp:nvSpPr>
      <dsp:spPr>
        <a:xfrm>
          <a:off x="640079" y="0"/>
          <a:ext cx="725424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99396-62CF-4B9B-8930-24B0976C66CE}">
      <dsp:nvSpPr>
        <dsp:cNvPr id="0" name=""/>
        <dsp:cNvSpPr/>
      </dsp:nvSpPr>
      <dsp:spPr>
        <a:xfrm>
          <a:off x="9167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Complete and submit assignment</a:t>
          </a:r>
          <a:endParaRPr lang="en-US" sz="3500" kern="1200" dirty="0"/>
        </a:p>
      </dsp:txBody>
      <dsp:txXfrm>
        <a:off x="9167" y="1440179"/>
        <a:ext cx="2747010" cy="1920240"/>
      </dsp:txXfrm>
    </dsp:sp>
    <dsp:sp modelId="{7F330E87-46C7-421D-B5EB-E1E500AF59FF}">
      <dsp:nvSpPr>
        <dsp:cNvPr id="0" name=""/>
        <dsp:cNvSpPr/>
      </dsp:nvSpPr>
      <dsp:spPr>
        <a:xfrm>
          <a:off x="2893694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evaluation in class</a:t>
          </a:r>
          <a:endParaRPr lang="en-US" sz="3500" kern="1200" dirty="0"/>
        </a:p>
      </dsp:txBody>
      <dsp:txXfrm>
        <a:off x="2893694" y="1440179"/>
        <a:ext cx="2747010" cy="1920240"/>
      </dsp:txXfrm>
    </dsp:sp>
    <dsp:sp modelId="{40DEBABE-450D-4C8B-9FF8-2547EFF0CD0C}">
      <dsp:nvSpPr>
        <dsp:cNvPr id="0" name=""/>
        <dsp:cNvSpPr/>
      </dsp:nvSpPr>
      <dsp:spPr>
        <a:xfrm>
          <a:off x="5778222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Resubmit revised assignment</a:t>
          </a:r>
          <a:endParaRPr lang="en-US" sz="3500" kern="1200" dirty="0"/>
        </a:p>
      </dsp:txBody>
      <dsp:txXfrm>
        <a:off x="5778222" y="1440179"/>
        <a:ext cx="2747010" cy="192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7F5D71-827C-4F79-808D-5DFF47F384E6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133G: Beginning C++ for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 for over ten years</a:t>
            </a:r>
          </a:p>
          <a:p>
            <a:r>
              <a:rPr lang="en-US" dirty="0" smtClean="0"/>
              <a:t>Contract C++ programming for Intel, Nike, Tektronix, ESI, and other Portland area companies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Second term teaching at LCC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/>
            <a:r>
              <a:rPr lang="en-US" dirty="0" smtClean="0"/>
              <a:t>50,000+ bees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written a computer program?</a:t>
            </a:r>
          </a:p>
          <a:p>
            <a:r>
              <a:rPr lang="en-US" dirty="0" smtClean="0"/>
              <a:t>What language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Computer Architecture and Programming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Hardware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Software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Compiling and linking a program</a:t>
            </a:r>
          </a:p>
          <a:p>
            <a:pPr lvl="1"/>
            <a:r>
              <a:rPr lang="en-US" dirty="0" smtClean="0"/>
              <a:t>C++ Essentials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Just enough to write the most simple 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Machine Representation of Data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Number systems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Encoding of text and multimedia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Algorithm and Program Design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What to do before you start coding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Decisions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if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else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switch</a:t>
            </a:r>
          </a:p>
          <a:p>
            <a:pPr lvl="1"/>
            <a:r>
              <a:rPr lang="en-US" dirty="0" smtClean="0"/>
              <a:t>Looping</a:t>
            </a:r>
          </a:p>
          <a:p>
            <a:pPr marL="731520" lvl="3" indent="-274320"/>
            <a:r>
              <a:rPr lang="en-US" dirty="0" smtClean="0"/>
              <a:t>while</a:t>
            </a:r>
          </a:p>
          <a:p>
            <a:pPr marL="731520" lvl="3" indent="-274320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Functions</a:t>
            </a:r>
          </a:p>
          <a:p>
            <a:pPr marL="731520" lvl="3" indent="-274320"/>
            <a:r>
              <a:rPr lang="en-US" dirty="0" smtClean="0"/>
              <a:t>How to divide and conquer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marL="731520" lvl="3" indent="-274320"/>
            <a:r>
              <a:rPr lang="en-US" dirty="0" smtClean="0"/>
              <a:t>Data structures</a:t>
            </a:r>
          </a:p>
          <a:p>
            <a:pPr marL="731520" lvl="3" indent="-274320"/>
            <a:r>
              <a:rPr lang="en-US" dirty="0" smtClean="0"/>
              <a:t>Objects contain data and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Textbooks</a:t>
            </a:r>
          </a:p>
          <a:p>
            <a:r>
              <a:rPr lang="en-US" dirty="0" smtClean="0"/>
              <a:t>Code::Blocks</a:t>
            </a:r>
          </a:p>
          <a:p>
            <a:r>
              <a:rPr lang="en-US" dirty="0" smtClean="0"/>
              <a:t>Labs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Lab Assignments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124</TotalTime>
  <Words>169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Prefab</vt:lpstr>
      <vt:lpstr>CS 133G: Beginning C++ for Games</vt:lpstr>
      <vt:lpstr>About Me</vt:lpstr>
      <vt:lpstr>About You</vt:lpstr>
      <vt:lpstr>Course Content</vt:lpstr>
      <vt:lpstr>Course Methodology</vt:lpstr>
      <vt:lpstr>Workflow for Lab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BirdB</cp:lastModifiedBy>
  <cp:revision>17</cp:revision>
  <dcterms:created xsi:type="dcterms:W3CDTF">2009-06-22T16:42:00Z</dcterms:created>
  <dcterms:modified xsi:type="dcterms:W3CDTF">2010-01-04T22:14:22Z</dcterms:modified>
</cp:coreProperties>
</file>