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2"/>
  </p:notesMasterIdLst>
  <p:sldIdLst>
    <p:sldId id="256" r:id="rId2"/>
    <p:sldId id="264" r:id="rId3"/>
    <p:sldId id="267" r:id="rId4"/>
    <p:sldId id="265" r:id="rId5"/>
    <p:sldId id="268" r:id="rId6"/>
    <p:sldId id="266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82" r:id="rId15"/>
    <p:sldId id="283" r:id="rId16"/>
    <p:sldId id="280" r:id="rId17"/>
    <p:sldId id="281" r:id="rId18"/>
    <p:sldId id="277" r:id="rId19"/>
    <p:sldId id="271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72"/>
            <p14:sldId id="273"/>
            <p14:sldId id="274"/>
            <p14:sldId id="275"/>
            <p14:sldId id="276"/>
            <p14:sldId id="269"/>
            <p14:sldId id="270"/>
            <p14:sldId id="282"/>
            <p14:sldId id="283"/>
            <p14:sldId id="280"/>
            <p14:sldId id="281"/>
            <p14:sldId id="277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/>
    <p:restoredTop sz="72449" autoAdjust="0"/>
  </p:normalViewPr>
  <p:slideViewPr>
    <p:cSldViewPr snapToGrid="0" snapToObjects="1">
      <p:cViewPr varScale="1">
        <p:scale>
          <a:sx n="71" d="100"/>
          <a:sy n="71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r>
              <a:rPr lang="en-US" baseline="0" dirty="0"/>
              <a:t>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linear.html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linear_layout</a:t>
            </a:r>
            <a:r>
              <a:rPr lang="en-US" dirty="0"/>
              <a:t>/</a:t>
            </a:r>
          </a:p>
          <a:p>
            <a:r>
              <a:rPr lang="en-US" dirty="0"/>
              <a:t>Relative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relative.html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relative_layout</a:t>
            </a:r>
            <a:r>
              <a:rPr lang="en-US" dirty="0"/>
              <a:t>/</a:t>
            </a:r>
          </a:p>
          <a:p>
            <a:r>
              <a:rPr lang="en-US" dirty="0"/>
              <a:t>Table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grid.html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table_layout</a:t>
            </a:r>
            <a:r>
              <a:rPr lang="en-US" dirty="0"/>
              <a:t>/</a:t>
            </a:r>
          </a:p>
          <a:p>
            <a:r>
              <a:rPr lang="en-US" dirty="0"/>
              <a:t>Grid Layout</a:t>
            </a:r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gridlayout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GridLayout.html</a:t>
            </a:r>
            <a:endParaRPr lang="en-US" dirty="0"/>
          </a:p>
          <a:p>
            <a:r>
              <a:rPr lang="en-US" dirty="0" err="1"/>
              <a:t>Contrstaint</a:t>
            </a:r>
            <a:r>
              <a:rPr lang="en-US" dirty="0"/>
              <a:t> </a:t>
            </a:r>
            <a:r>
              <a:rPr lang="en-US" dirty="0" err="1"/>
              <a:t>Layoutou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LinearLayout.LayoutParams.html#attr_android:layout_gravity" TargetMode="External"/><Relationship Id="rId2" Type="http://schemas.openxmlformats.org/officeDocument/2006/relationships/hyperlink" Target="https://developer.android.com/reference/android/widget/LinearLayout.html#attr_android:grav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Layouts and Orientation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/>
              <a:t>CS235AM</a:t>
            </a:r>
          </a:p>
          <a:p>
            <a:r>
              <a:rPr lang="en-US" dirty="0"/>
              <a:t>Android App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Brian Bird</a:t>
            </a:r>
          </a:p>
          <a:p>
            <a:pPr algn="ctr"/>
            <a:r>
              <a:rPr lang="en-US" dirty="0"/>
              <a:t>Fall 2018</a:t>
            </a:r>
          </a:p>
          <a:p>
            <a:pPr algn="ctr"/>
            <a:r>
              <a:rPr lang="en-US" dirty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with </a:t>
            </a:r>
            <a:r>
              <a:rPr lang="en-US" b="1"/>
              <a:t>buttons 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buttons: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>
                <a:latin typeface="Calibri"/>
                <a:cs typeface="Calibri"/>
              </a:rPr>
              <a:t>This 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Position relative to other widgets</a:t>
            </a:r>
          </a:p>
          <a:p>
            <a:r>
              <a:rPr lang="en-US" dirty="0"/>
              <a:t>When you first drag a widget out of the toolbox, drop it so that it touches the widget that you want it to be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Adjusting  Size</a:t>
            </a:r>
          </a:p>
          <a:p>
            <a:r>
              <a:rPr lang="en-US" dirty="0"/>
              <a:t>The first time you click a widget, size handles appear</a:t>
            </a:r>
          </a:p>
          <a:p>
            <a:r>
              <a:rPr lang="en-US" dirty="0"/>
              <a:t>Drag the circular handles to adjust the size</a:t>
            </a:r>
          </a:p>
          <a:p>
            <a:r>
              <a:rPr lang="en-US" dirty="0"/>
              <a:t>Click on the arrow handles to fill the parent in that direction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08FA2-D6AF-C54A-95A9-AAB8C02E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3840025"/>
            <a:ext cx="4637557" cy="18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3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Adjusting Widget Margins</a:t>
            </a:r>
          </a:p>
          <a:p>
            <a:r>
              <a:rPr lang="en-US" dirty="0"/>
              <a:t>The second time you click a widget, margin handles appear</a:t>
            </a:r>
          </a:p>
          <a:p>
            <a:r>
              <a:rPr lang="en-US" dirty="0"/>
              <a:t>Drag the handles to adjust the margin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390B-F5C3-2E4E-8845-286CE958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1" y="3782290"/>
            <a:ext cx="4849092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Aligning Position</a:t>
            </a:r>
          </a:p>
          <a:p>
            <a:r>
              <a:rPr lang="en-US" dirty="0"/>
              <a:t>The third time you click a widget, alignment handles appear</a:t>
            </a:r>
          </a:p>
          <a:p>
            <a:r>
              <a:rPr lang="en-US" dirty="0"/>
              <a:t>Drag a handle to an edge of another widget to align it’s relative position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ED4F4F-1EFF-CE4C-A2BB-057E6840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4363278"/>
            <a:ext cx="4447309" cy="17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1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/>
              <a:t>Changing Layouts for Orientation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Folder Names Identify </a:t>
            </a:r>
            <a:br>
              <a:rPr lang="en-US" dirty="0"/>
            </a:br>
            <a:r>
              <a:rPr lang="en-US" dirty="0"/>
              <a:t>the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layout-land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169688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+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</a:t>
                      </a:r>
                      <a:r>
                        <a:rPr lang="en-US" sz="2800" baseline="0" dirty="0"/>
                        <a:t> Layouts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0037491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an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Term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/>
              <a:t>Location of the 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/>
              <a:t>Portrait</a:t>
            </a:r>
            <a:br>
              <a:rPr lang="en-US" b="1" dirty="0"/>
            </a:br>
            <a:r>
              <a:rPr lang="en-US" dirty="0"/>
              <a:t>Resources/</a:t>
            </a:r>
            <a:r>
              <a:rPr lang="en-US" dirty="0">
                <a:solidFill>
                  <a:srgbClr val="0070C0"/>
                </a:solidFill>
              </a:rPr>
              <a:t>layout</a:t>
            </a:r>
            <a:r>
              <a:rPr lang="en-US" dirty="0"/>
              <a:t>/</a:t>
            </a:r>
            <a:r>
              <a:rPr lang="en-US" dirty="0" err="1"/>
              <a:t>activity_main.xml</a:t>
            </a:r>
            <a:endParaRPr lang="en-US" dirty="0"/>
          </a:p>
          <a:p>
            <a:r>
              <a:rPr lang="en-US" b="1" dirty="0"/>
              <a:t>Landscape</a:t>
            </a:r>
            <a:br>
              <a:rPr lang="en-US" b="1" dirty="0"/>
            </a:br>
            <a:r>
              <a:rPr lang="en-US" dirty="0"/>
              <a:t>Resources/</a:t>
            </a:r>
            <a:r>
              <a:rPr lang="en-US" dirty="0">
                <a:solidFill>
                  <a:srgbClr val="0070C0"/>
                </a:solidFill>
              </a:rPr>
              <a:t>layout-land</a:t>
            </a:r>
            <a:r>
              <a:rPr lang="en-US" dirty="0"/>
              <a:t>/</a:t>
            </a:r>
            <a:r>
              <a:rPr lang="en-US" dirty="0" err="1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UI Layouts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Layout is a container that provides a way to arrange the location of UI controls (widgets)</a:t>
            </a:r>
          </a:p>
          <a:p>
            <a:r>
              <a:rPr lang="en-US" dirty="0"/>
              <a:t>All layout classes inherit from the ViewGroup class</a:t>
            </a:r>
          </a:p>
          <a:p>
            <a:r>
              <a:rPr lang="en-US" dirty="0"/>
              <a:t>Layouts can be nested</a:t>
            </a:r>
          </a:p>
          <a:p>
            <a:r>
              <a:rPr lang="en-US" dirty="0"/>
              <a:t>Layouts can be specified in AXML or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Layouts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Relative Layout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linear layout orientations:</a:t>
            </a:r>
          </a:p>
          <a:p>
            <a:pPr lvl="1"/>
            <a:r>
              <a:rPr lang="en-US" dirty="0"/>
              <a:t>Horizontal: </a:t>
            </a:r>
            <a:br>
              <a:rPr lang="en-US" dirty="0"/>
            </a:br>
            <a:r>
              <a:rPr lang="en-US" dirty="0"/>
              <a:t>Widgets are stacked side-by-side</a:t>
            </a:r>
          </a:p>
          <a:p>
            <a:pPr lvl="1"/>
            <a:r>
              <a:rPr lang="en-US" dirty="0"/>
              <a:t>Vertical: </a:t>
            </a:r>
            <a:br>
              <a:rPr lang="en-US" dirty="0"/>
            </a:br>
            <a:r>
              <a:rPr lang="en-US" dirty="0"/>
              <a:t>Widgets are stacked one above</a:t>
            </a:r>
            <a:br>
              <a:rPr lang="en-US" dirty="0"/>
            </a:br>
            <a:r>
              <a:rPr lang="en-US" dirty="0"/>
              <a:t>or </a:t>
            </a:r>
            <a:r>
              <a:rPr lang="en-US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Horizontal and Vertical Orientations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android:tag=”Details omitted"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android:tag=”Details omitted" /&gt;</a:t>
            </a:r>
            <a:br>
              <a:rPr lang="en-US" dirty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Nested Linear Layouts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LinearLayout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orientation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layout:</a:t>
            </a:r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57000">
              <a:schemeClr val="bg1">
                <a:tint val="100000"/>
                <a:satMod val="300000"/>
              </a:schemeClr>
            </a:gs>
            <a:gs pos="76000">
              <a:schemeClr val="tx1">
                <a:lumMod val="75000"/>
              </a:schemeClr>
            </a:gs>
            <a:gs pos="9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6126</TotalTime>
  <Words>867</Words>
  <Application>Microsoft Macintosh PowerPoint</Application>
  <PresentationFormat>On-screen Show (4:3)</PresentationFormat>
  <Paragraphs>141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Courier</vt:lpstr>
      <vt:lpstr>Twilight</vt:lpstr>
      <vt:lpstr>Layouts and Orientation</vt:lpstr>
      <vt:lpstr>Course Schedule</vt:lpstr>
      <vt:lpstr>Android UI Layouts</vt:lpstr>
      <vt:lpstr>Types of Layouts</vt:lpstr>
      <vt:lpstr>Linear Layout</vt:lpstr>
      <vt:lpstr>Linear Layout Orientation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Relative Layout</vt:lpstr>
      <vt:lpstr>Positioning in a Relative Layout</vt:lpstr>
      <vt:lpstr>Layout Designer – Position</vt:lpstr>
      <vt:lpstr>Layout Designer – Size</vt:lpstr>
      <vt:lpstr>Layout Designer – Margins</vt:lpstr>
      <vt:lpstr>Layout Designer – Alignment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98</cp:revision>
  <dcterms:created xsi:type="dcterms:W3CDTF">2016-04-03T17:10:44Z</dcterms:created>
  <dcterms:modified xsi:type="dcterms:W3CDTF">2018-10-16T04:30:44Z</dcterms:modified>
</cp:coreProperties>
</file>