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6"/>
  </p:notesMasterIdLst>
  <p:sldIdLst>
    <p:sldId id="256" r:id="rId2"/>
    <p:sldId id="264" r:id="rId3"/>
    <p:sldId id="281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79"/>
          </p14:sldIdLst>
        </p14:section>
        <p14:section name="Untitled Section" id="{40D5F567-697D-144C-AE61-72CA3F64225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9" autoAdjust="0"/>
  </p:normalViewPr>
  <p:slideViewPr>
    <p:cSldViewPr snapToGrid="0" snapToObjects="1">
      <p:cViewPr varScale="1">
        <p:scale>
          <a:sx n="136" d="100"/>
          <a:sy n="136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SQLite </a:t>
            </a:r>
            <a:r>
              <a:rPr lang="en-US" dirty="0" smtClean="0"/>
              <a:t>+ the CursorAdapter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33026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you were introduced to: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/>
              <a:t>CursorAdapter</a:t>
            </a:r>
            <a:endParaRPr lang="en-US" dirty="0" smtClean="0"/>
          </a:p>
          <a:p>
            <a:r>
              <a:rPr lang="en-US" dirty="0" smtClean="0"/>
              <a:t>Next week, we will learn how to enable our apps to obtain data via </a:t>
            </a:r>
            <a:r>
              <a:rPr lang="en-US" dirty="0" smtClean="0"/>
              <a:t>a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8217</TotalTime>
  <Words>117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Twilight</vt:lpstr>
      <vt:lpstr>SQLite + the CursorAdapter Part 2</vt:lpstr>
      <vt:lpstr>Course Schedule</vt:lpstr>
      <vt:lpstr>Getting Data into a ListView</vt:lpstr>
      <vt:lpstr>Next Session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Lane CC User</cp:lastModifiedBy>
  <cp:revision>118</cp:revision>
  <dcterms:created xsi:type="dcterms:W3CDTF">2016-04-03T17:10:44Z</dcterms:created>
  <dcterms:modified xsi:type="dcterms:W3CDTF">2016-05-11T17:21:01Z</dcterms:modified>
</cp:coreProperties>
</file>