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8"/>
  </p:notesMasterIdLst>
  <p:sldIdLst>
    <p:sldId id="256" r:id="rId2"/>
    <p:sldId id="264" r:id="rId3"/>
    <p:sldId id="265" r:id="rId4"/>
    <p:sldId id="267" r:id="rId5"/>
    <p:sldId id="284" r:id="rId6"/>
    <p:sldId id="28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BB4582-F63D-074F-A9EB-1938E514B76E}">
          <p14:sldIdLst>
            <p14:sldId id="256"/>
            <p14:sldId id="264"/>
            <p14:sldId id="265"/>
            <p14:sldId id="267"/>
            <p14:sldId id="284"/>
            <p14:sldId id="286"/>
          </p14:sldIdLst>
        </p14:section>
        <p14:section name="Untitled Section" id="{40D5F567-697D-144C-AE61-72CA3F64225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57"/>
    <p:restoredTop sz="81006" autoAdjust="0"/>
  </p:normalViewPr>
  <p:slideViewPr>
    <p:cSldViewPr snapToGrid="0" snapToObjects="1">
      <p:cViewPr varScale="1">
        <p:scale>
          <a:sx n="111" d="100"/>
          <a:sy n="111" d="100"/>
        </p:scale>
        <p:origin x="568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6F58A-1DC9-9140-A6F1-5CAF629CE03F}" type="datetimeFigureOut">
              <a:rPr lang="en-US" smtClean="0"/>
              <a:t>4/30/17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675F0-C2CB-0246-91F1-0967C899A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0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67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22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Xamarin</a:t>
            </a:r>
            <a:r>
              <a:rPr lang="en-US" dirty="0" smtClean="0"/>
              <a:t> API</a:t>
            </a:r>
            <a:r>
              <a:rPr lang="en-US" baseline="0" dirty="0" smtClean="0"/>
              <a:t> documentation:</a:t>
            </a:r>
            <a:br>
              <a:rPr lang="en-US" baseline="0" dirty="0" smtClean="0"/>
            </a:br>
            <a:r>
              <a:rPr lang="en-US" dirty="0" smtClean="0"/>
              <a:t>https://</a:t>
            </a:r>
            <a:r>
              <a:rPr lang="en-US" dirty="0" err="1" smtClean="0"/>
              <a:t>developer.xamarin.com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/type/</a:t>
            </a:r>
            <a:r>
              <a:rPr lang="en-US" dirty="0" err="1" smtClean="0"/>
              <a:t>Android.Widget.SimpleAdapter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3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Xamarin API</a:t>
            </a:r>
            <a:r>
              <a:rPr lang="en-US" baseline="0" dirty="0" smtClean="0"/>
              <a:t> documentation:</a:t>
            </a:r>
            <a:br>
              <a:rPr lang="en-US" baseline="0" dirty="0" smtClean="0"/>
            </a:br>
            <a:r>
              <a:rPr lang="en-US" dirty="0" smtClean="0"/>
              <a:t>https://</a:t>
            </a:r>
            <a:r>
              <a:rPr lang="en-US" dirty="0" err="1" smtClean="0"/>
              <a:t>developer.xamarin.com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/type/</a:t>
            </a:r>
            <a:r>
              <a:rPr lang="en-US" dirty="0" err="1" smtClean="0"/>
              <a:t>Android.Widget.ArrayAdapter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Android Developer’s API documentation: </a:t>
            </a:r>
            <a:br>
              <a:rPr lang="en-US" dirty="0" smtClean="0"/>
            </a:br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/reference/android/widget/</a:t>
            </a:r>
            <a:r>
              <a:rPr lang="en-US" dirty="0" err="1" smtClean="0"/>
              <a:t>ArrayAdapter.html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7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029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ListViews and </a:t>
            </a:r>
            <a:r>
              <a:rPr lang="en-US" dirty="0" smtClean="0"/>
              <a:t>Adapters</a:t>
            </a:r>
            <a:br>
              <a:rPr lang="en-US" dirty="0" smtClean="0"/>
            </a:br>
            <a:r>
              <a:rPr lang="en-US" sz="4400" dirty="0" smtClean="0"/>
              <a:t>Part 2: Section Indexer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4667"/>
            <a:ext cx="6400800" cy="1752600"/>
          </a:xfrm>
        </p:spPr>
        <p:txBody>
          <a:bodyPr/>
          <a:lstStyle/>
          <a:p>
            <a:r>
              <a:rPr lang="en-US" dirty="0" smtClean="0"/>
              <a:t>CS235AM</a:t>
            </a:r>
          </a:p>
          <a:p>
            <a:r>
              <a:rPr lang="en-US" dirty="0" smtClean="0"/>
              <a:t>Android App Development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93977" y="5065578"/>
            <a:ext cx="2574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y Brian Bird</a:t>
            </a:r>
          </a:p>
          <a:p>
            <a:pPr algn="ctr"/>
            <a:r>
              <a:rPr lang="en-US" dirty="0"/>
              <a:t>Spring </a:t>
            </a:r>
            <a:r>
              <a:rPr lang="en-US" dirty="0" smtClean="0"/>
              <a:t>2017</a:t>
            </a:r>
          </a:p>
          <a:p>
            <a:pPr algn="ctr"/>
            <a:r>
              <a:rPr lang="en-US" dirty="0" smtClean="0"/>
              <a:t>Lane Community College</a:t>
            </a:r>
          </a:p>
        </p:txBody>
      </p:sp>
    </p:spTree>
    <p:extLst>
      <p:ext uri="{BB962C8B-B14F-4D97-AF65-F5344CB8AC3E}">
        <p14:creationId xmlns:p14="http://schemas.microsoft.com/office/powerpoint/2010/main" val="242970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Schedule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60430196"/>
              </p:ext>
            </p:extLst>
          </p:nvPr>
        </p:nvGraphicFramePr>
        <p:xfrm>
          <a:off x="457200" y="2024656"/>
          <a:ext cx="3811200" cy="4298238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11701"/>
                <a:gridCol w="3299499"/>
              </a:tblGrid>
              <a:tr h="427278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Intro</a:t>
                      </a:r>
                      <a:r>
                        <a:rPr lang="en-US" sz="2800" baseline="0" dirty="0" smtClean="0"/>
                        <a:t> +</a:t>
                      </a:r>
                      <a:r>
                        <a:rPr lang="en-US" sz="2800" dirty="0" smtClean="0"/>
                        <a:t> single-screen apps</a:t>
                      </a:r>
                    </a:p>
                  </a:txBody>
                  <a:tcPr/>
                </a:tc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Multi-screen (multi-activity) apps</a:t>
                      </a:r>
                    </a:p>
                  </a:txBody>
                  <a:tcPr>
                    <a:noFill/>
                  </a:tcPr>
                </a:tc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Activity lifecycle</a:t>
                      </a:r>
                      <a:r>
                        <a:rPr lang="en-US" sz="2800" baseline="0" dirty="0" smtClean="0"/>
                        <a:t> and state</a:t>
                      </a:r>
                      <a:endParaRPr lang="en-US" sz="2800" dirty="0" smtClean="0"/>
                    </a:p>
                  </a:txBody>
                  <a:tcPr>
                    <a:noFill/>
                  </a:tcPr>
                </a:tc>
              </a:tr>
              <a:tr h="51694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List</a:t>
                      </a:r>
                      <a:r>
                        <a:rPr lang="en-US" sz="2800" baseline="0" dirty="0" smtClean="0"/>
                        <a:t> Views</a:t>
                      </a:r>
                      <a:endParaRPr lang="en-US" sz="2800" dirty="0" smtClean="0"/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  <a:tr h="51694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ListViews continued</a:t>
                      </a:r>
                      <a:endParaRPr lang="en-US" sz="28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6496297"/>
              </p:ext>
            </p:extLst>
          </p:nvPr>
        </p:nvGraphicFramePr>
        <p:xfrm>
          <a:off x="4412426" y="2033753"/>
          <a:ext cx="4274374" cy="4299748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89196"/>
                <a:gridCol w="3685178"/>
              </a:tblGrid>
              <a:tr h="442747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745479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App</a:t>
                      </a:r>
                      <a:r>
                        <a:rPr lang="en-US" sz="2800" baseline="0" dirty="0" smtClean="0"/>
                        <a:t> m</a:t>
                      </a:r>
                      <a:r>
                        <a:rPr lang="en-US" sz="2800" dirty="0" smtClean="0"/>
                        <a:t>enus</a:t>
                      </a:r>
                    </a:p>
                  </a:txBody>
                  <a:tcPr/>
                </a:tc>
              </a:tr>
              <a:tr h="94167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Adapting to size and orientation: fragments</a:t>
                      </a:r>
                    </a:p>
                  </a:txBody>
                  <a:tcPr/>
                </a:tc>
              </a:tr>
              <a:tr h="51640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Managing data: SQLite</a:t>
                      </a:r>
                    </a:p>
                  </a:txBody>
                  <a:tcPr/>
                </a:tc>
              </a:tr>
              <a:tr h="97918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Consuming web services</a:t>
                      </a:r>
                    </a:p>
                  </a:txBody>
                  <a:tcPr/>
                </a:tc>
              </a:tr>
              <a:tr h="66930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Geolocation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61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shade val="100000"/>
                <a:satMod val="300000"/>
              </a:schemeClr>
            </a:gs>
            <a:gs pos="13000">
              <a:schemeClr val="bg1">
                <a:tint val="100000"/>
                <a:satMod val="300000"/>
              </a:schemeClr>
            </a:gs>
            <a:gs pos="23000">
              <a:schemeClr val="bg2">
                <a:tint val="100000"/>
                <a:shade val="100000"/>
                <a:satMod val="100000"/>
              </a:schemeClr>
            </a:gs>
            <a:gs pos="100000">
              <a:schemeClr val="bg2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Index Example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93614" y="1357131"/>
            <a:ext cx="2956771" cy="518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98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Scrolling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7917"/>
            <a:ext cx="5457655" cy="423824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Fast Scrolling</a:t>
            </a:r>
          </a:p>
          <a:p>
            <a:pPr lvl="1"/>
            <a:r>
              <a:rPr lang="en-US" dirty="0" smtClean="0"/>
              <a:t>Drag a scroll-bar</a:t>
            </a:r>
          </a:p>
          <a:p>
            <a:pPr lvl="1"/>
            <a:r>
              <a:rPr lang="en-US" dirty="0" smtClean="0"/>
              <a:t>Customizable in API 11+</a:t>
            </a:r>
          </a:p>
          <a:p>
            <a:r>
              <a:rPr lang="en-US" dirty="0" smtClean="0"/>
              <a:t>Section Index</a:t>
            </a:r>
          </a:p>
          <a:p>
            <a:pPr lvl="1"/>
            <a:r>
              <a:rPr lang="en-US" dirty="0" smtClean="0"/>
              <a:t>Section titles appear while scrolling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136" y="1723180"/>
            <a:ext cx="2602763" cy="456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9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00"/>
                </a:solidFill>
              </a:rPr>
              <a:t>BaseAdapter</a:t>
            </a:r>
            <a:r>
              <a:rPr lang="en-US" dirty="0" smtClean="0">
                <a:solidFill>
                  <a:srgbClr val="000000"/>
                </a:solidFill>
              </a:rPr>
              <a:t>&lt;T&gt;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Create a custom adapter by sub-classing </a:t>
            </a:r>
            <a:r>
              <a:rPr lang="en-US" dirty="0" err="1" smtClean="0">
                <a:solidFill>
                  <a:schemeClr val="bg1"/>
                </a:solidFill>
              </a:rPr>
              <a:t>BaseAdapter</a:t>
            </a:r>
            <a:r>
              <a:rPr lang="en-US" dirty="0" smtClean="0">
                <a:solidFill>
                  <a:schemeClr val="bg1"/>
                </a:solidFill>
              </a:rPr>
              <a:t>&lt;T&gt;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(a generic class)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Can also be used as a data adapter for Spinner widgets</a:t>
            </a:r>
          </a:p>
        </p:txBody>
      </p:sp>
    </p:spTree>
    <p:extLst>
      <p:ext uri="{BB962C8B-B14F-4D97-AF65-F5344CB8AC3E}">
        <p14:creationId xmlns:p14="http://schemas.microsoft.com/office/powerpoint/2010/main" val="132616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BaseAdapter</a:t>
            </a:r>
            <a:r>
              <a:rPr lang="en-US" dirty="0" smtClean="0"/>
              <a:t>&lt;T&gt; Inheritance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 smtClean="0"/>
              <a:t>Object</a:t>
            </a:r>
          </a:p>
          <a:p>
            <a:pPr lvl="1"/>
            <a:r>
              <a:rPr lang="en-US" sz="3600" dirty="0" smtClean="0"/>
              <a:t>abstract Android.Widget.BaseAdapter</a:t>
            </a:r>
          </a:p>
          <a:p>
            <a:pPr lvl="2"/>
            <a:r>
              <a:rPr lang="en-US" sz="3200" dirty="0" smtClean="0"/>
              <a:t>abstract Android.Widget.BaseAdapter&lt;T&gt;</a:t>
            </a:r>
          </a:p>
          <a:p>
            <a:pPr marL="114300" indent="0">
              <a:buNone/>
            </a:pPr>
            <a:r>
              <a:rPr lang="en-US" sz="3000" i="1" dirty="0"/>
              <a:t/>
            </a:r>
            <a:br>
              <a:rPr lang="en-US" sz="3000" i="1" dirty="0"/>
            </a:br>
            <a:r>
              <a:rPr lang="en-US" sz="3000" i="1" dirty="0" smtClean="0"/>
              <a:t>Note: All abstract methods in an abstract class must be implemented by the inheriting class.</a:t>
            </a:r>
            <a:endParaRPr lang="en-US" sz="3000" i="1" dirty="0"/>
          </a:p>
        </p:txBody>
      </p:sp>
    </p:spTree>
    <p:extLst>
      <p:ext uri="{BB962C8B-B14F-4D97-AF65-F5344CB8AC3E}">
        <p14:creationId xmlns:p14="http://schemas.microsoft.com/office/powerpoint/2010/main" val="210842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8426</TotalTime>
  <Words>118</Words>
  <Application>Microsoft Macintosh PowerPoint</Application>
  <PresentationFormat>On-screen Show (4:3)</PresentationFormat>
  <Paragraphs>54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Corbel</vt:lpstr>
      <vt:lpstr>Arial</vt:lpstr>
      <vt:lpstr>Twilight</vt:lpstr>
      <vt:lpstr>ListViews and Adapters Part 2: Section Indexer</vt:lpstr>
      <vt:lpstr>Course Schedule</vt:lpstr>
      <vt:lpstr>Section Index Example</vt:lpstr>
      <vt:lpstr>Fast Scrolling</vt:lpstr>
      <vt:lpstr>BaseAdapter&lt;T&gt;</vt:lpstr>
      <vt:lpstr>BaseAdapter&lt;T&gt; Inheritance 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Multiscreen Applications</dc:title>
  <dc:creator>Office</dc:creator>
  <cp:lastModifiedBy>Brian Bird</cp:lastModifiedBy>
  <cp:revision>106</cp:revision>
  <dcterms:created xsi:type="dcterms:W3CDTF">2016-04-03T17:10:44Z</dcterms:created>
  <dcterms:modified xsi:type="dcterms:W3CDTF">2017-05-03T18:25:58Z</dcterms:modified>
</cp:coreProperties>
</file>