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1"/>
  </p:notesMasterIdLst>
  <p:sldIdLst>
    <p:sldId id="256" r:id="rId2"/>
    <p:sldId id="264" r:id="rId3"/>
    <p:sldId id="271" r:id="rId4"/>
    <p:sldId id="273" r:id="rId5"/>
    <p:sldId id="274" r:id="rId6"/>
    <p:sldId id="267" r:id="rId7"/>
    <p:sldId id="277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71"/>
            <p14:sldId id="273"/>
            <p14:sldId id="274"/>
            <p14:sldId id="267"/>
            <p14:sldId id="277"/>
            <p14:sldId id="275"/>
            <p14:sldId id="276"/>
          </p14:sldIdLst>
        </p14:section>
        <p14:section name="Untitled Section" id="{40D5F567-697D-144C-AE61-72CA3F64225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3163" autoAdjust="0"/>
  </p:normalViewPr>
  <p:slideViewPr>
    <p:cSldViewPr snapToGrid="0" snapToObjects="1">
      <p:cViewPr varScale="1">
        <p:scale>
          <a:sx n="117" d="100"/>
          <a:sy n="117" d="100"/>
        </p:scale>
        <p:origin x="6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Tutorial:</a:t>
            </a:r>
            <a:r>
              <a:rPr lang="en-US" baseline="0" dirty="0" smtClean="0"/>
              <a:t> https://</a:t>
            </a:r>
            <a:r>
              <a:rPr lang="en-US" baseline="0" dirty="0" err="1" smtClean="0"/>
              <a:t>developer.android.com</a:t>
            </a:r>
            <a:r>
              <a:rPr lang="en-US" baseline="0" dirty="0" smtClean="0"/>
              <a:t>/training/location/</a:t>
            </a:r>
            <a:r>
              <a:rPr lang="en-US" baseline="0" dirty="0" err="1" smtClean="0"/>
              <a:t>index.html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/guide/topics/location/</a:t>
            </a:r>
            <a:r>
              <a:rPr lang="en-US" dirty="0" err="1" smtClean="0"/>
              <a:t>strategies.html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2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tutorial on the first</a:t>
            </a:r>
            <a:r>
              <a:rPr lang="en-US" baseline="0" dirty="0" smtClean="0"/>
              <a:t> two APIs listed above: https://</a:t>
            </a:r>
            <a:r>
              <a:rPr lang="en-US" baseline="0" dirty="0" err="1" smtClean="0"/>
              <a:t>developer.xamarin.com</a:t>
            </a:r>
            <a:r>
              <a:rPr lang="en-US" baseline="0" dirty="0" smtClean="0"/>
              <a:t>/guides/android/</a:t>
            </a:r>
            <a:r>
              <a:rPr lang="en-US" baseline="0" dirty="0" err="1" smtClean="0"/>
              <a:t>platform_features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maps_and_location</a:t>
            </a:r>
            <a:r>
              <a:rPr lang="en-US" baseline="0" dirty="0" smtClean="0"/>
              <a:t>/location/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8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/training/location/retrieve-</a:t>
            </a:r>
            <a:r>
              <a:rPr lang="en-US" dirty="0" err="1" smtClean="0"/>
              <a:t>current.html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Geolocation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/>
              <a:t>Spring </a:t>
            </a:r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43435626"/>
              </p:ext>
            </p:extLst>
          </p:nvPr>
        </p:nvGraphicFramePr>
        <p:xfrm>
          <a:off x="356277" y="2033752"/>
          <a:ext cx="3991801" cy="420679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34323"/>
                <a:gridCol w="3357478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  <a:alpha val="40000"/>
                      </a:schemeClr>
                    </a:solidFill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</a:p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 + Adapters</a:t>
                      </a:r>
                      <a:endParaRPr lang="en-US" sz="2800" dirty="0" smtClean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647097"/>
              </p:ext>
            </p:extLst>
          </p:nvPr>
        </p:nvGraphicFramePr>
        <p:xfrm>
          <a:off x="4507872" y="2033752"/>
          <a:ext cx="4297617" cy="420679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08414"/>
                <a:gridCol w="3689203"/>
              </a:tblGrid>
              <a:tr h="388067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6857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9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</a:t>
                      </a:r>
                      <a:r>
                        <a:rPr lang="en-US" sz="2800" baseline="0" dirty="0" smtClean="0"/>
                        <a:t>orientation</a:t>
                      </a:r>
                      <a:endParaRPr lang="en-US" sz="2800" dirty="0" smtClean="0"/>
                    </a:p>
                  </a:txBody>
                  <a:tcPr>
                    <a:solidFill>
                      <a:schemeClr val="tx2">
                        <a:lumMod val="90000"/>
                        <a:alpha val="40000"/>
                      </a:schemeClr>
                    </a:solidFill>
                  </a:tcPr>
                </a:tc>
              </a:tr>
              <a:tr h="101608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  <a:alpha val="40000"/>
                      </a:schemeClr>
                    </a:solidFill>
                  </a:tcPr>
                </a:tc>
              </a:tr>
              <a:tr h="5572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  <a:alpha val="40000"/>
                      </a:schemeClr>
                    </a:solidFill>
                  </a:tcPr>
                </a:tc>
              </a:tr>
              <a:tr h="10025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  <a:alpha val="40000"/>
                      </a:schemeClr>
                    </a:solidFill>
                  </a:tcPr>
                </a:tc>
              </a:tr>
              <a:tr h="5572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1337" b="13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312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Information provided:</a:t>
            </a:r>
          </a:p>
          <a:p>
            <a:r>
              <a:rPr lang="en-US" dirty="0" smtClean="0"/>
              <a:t>Latitude and longitude</a:t>
            </a:r>
          </a:p>
          <a:p>
            <a:r>
              <a:rPr lang="en-US" dirty="0" smtClean="0"/>
              <a:t>Altitude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Heading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4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Data 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366928"/>
              </p:ext>
            </p:extLst>
          </p:nvPr>
        </p:nvGraphicFramePr>
        <p:xfrm>
          <a:off x="457200" y="2235146"/>
          <a:ext cx="82296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Source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Accuracy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Battery</a:t>
                      </a:r>
                      <a:r>
                        <a:rPr lang="en-US" sz="2800" baseline="0" dirty="0" smtClean="0"/>
                        <a:t> Drain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GPS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Highest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Cellular</a:t>
                      </a:r>
                      <a:r>
                        <a:rPr lang="en-US" sz="2800" baseline="0" dirty="0" smtClean="0"/>
                        <a:t> Towers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Lower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Wi-Fi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Variable: medium to</a:t>
                      </a:r>
                      <a:r>
                        <a:rPr lang="en-US" sz="2800" baseline="0" dirty="0" smtClean="0"/>
                        <a:t> l</a:t>
                      </a:r>
                      <a:r>
                        <a:rPr lang="en-US" sz="2800" dirty="0" smtClean="0"/>
                        <a:t>ow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Lower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08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Android </a:t>
            </a:r>
            <a:r>
              <a:rPr lang="en-US" dirty="0"/>
              <a:t>Location Services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Lets you choose between: GPS, Cellular, Wi-Fi</a:t>
            </a:r>
          </a:p>
          <a:p>
            <a:pPr lvl="1"/>
            <a:r>
              <a:rPr lang="en-US" dirty="0" smtClean="0"/>
              <a:t>No longer recommended by Google</a:t>
            </a:r>
          </a:p>
          <a:p>
            <a:r>
              <a:rPr lang="en-US" dirty="0" smtClean="0"/>
              <a:t> Fused </a:t>
            </a:r>
            <a:r>
              <a:rPr lang="en-US" dirty="0"/>
              <a:t>Location </a:t>
            </a:r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Dynamically chooses the best location provider</a:t>
            </a:r>
          </a:p>
          <a:p>
            <a:pPr lvl="1"/>
            <a:r>
              <a:rPr lang="en-US" dirty="0" smtClean="0"/>
              <a:t>Preferred by Google, requires Google Play Services</a:t>
            </a:r>
          </a:p>
          <a:p>
            <a:r>
              <a:rPr lang="en-US" dirty="0" smtClean="0"/>
              <a:t> Xamarin </a:t>
            </a:r>
            <a:r>
              <a:rPr lang="en-US" dirty="0"/>
              <a:t>Geolocator </a:t>
            </a:r>
            <a:r>
              <a:rPr lang="en-US" dirty="0" smtClean="0"/>
              <a:t>Plugin</a:t>
            </a:r>
          </a:p>
          <a:p>
            <a:pPr lvl="1"/>
            <a:r>
              <a:rPr lang="en-US" dirty="0" smtClean="0"/>
              <a:t>Cross-platform: Android, iOS,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8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13758"/>
          </a:xfrm>
        </p:spPr>
        <p:txBody>
          <a:bodyPr/>
          <a:lstStyle/>
          <a:p>
            <a:r>
              <a:rPr lang="en-US" dirty="0" smtClean="0"/>
              <a:t>Fused Location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8415"/>
            <a:ext cx="3816701" cy="38877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Balanced power/accuracy</a:t>
            </a:r>
          </a:p>
          <a:p>
            <a:pPr lvl="1"/>
            <a:r>
              <a:rPr lang="en-US" dirty="0" smtClean="0"/>
              <a:t> ~100 m accuracy</a:t>
            </a:r>
            <a:endParaRPr lang="en-US" dirty="0"/>
          </a:p>
          <a:p>
            <a:pPr lvl="1"/>
            <a:r>
              <a:rPr lang="en-US" dirty="0" smtClean="0"/>
              <a:t>medium power draw</a:t>
            </a:r>
          </a:p>
          <a:p>
            <a:r>
              <a:rPr lang="en-US" dirty="0" smtClean="0"/>
              <a:t>High accuracy</a:t>
            </a:r>
            <a:endParaRPr lang="en-US" dirty="0"/>
          </a:p>
          <a:p>
            <a:pPr lvl="1"/>
            <a:r>
              <a:rPr lang="en-US" dirty="0" smtClean="0"/>
              <a:t>~5 meter accuracy</a:t>
            </a:r>
          </a:p>
          <a:p>
            <a:pPr lvl="1"/>
            <a:r>
              <a:rPr lang="en-US" dirty="0" smtClean="0"/>
              <a:t>highest power draw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1162" y="2238415"/>
            <a:ext cx="4145638" cy="40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 power</a:t>
            </a:r>
          </a:p>
          <a:p>
            <a:pPr lvl="1"/>
            <a:r>
              <a:rPr lang="en-US" dirty="0" smtClean="0"/>
              <a:t>~10km accuracy</a:t>
            </a:r>
          </a:p>
          <a:p>
            <a:pPr lvl="1"/>
            <a:r>
              <a:rPr lang="en-US" dirty="0" smtClean="0"/>
              <a:t>minimum power draw</a:t>
            </a:r>
          </a:p>
          <a:p>
            <a:r>
              <a:rPr lang="en-US" dirty="0" smtClean="0"/>
              <a:t>No power</a:t>
            </a:r>
          </a:p>
          <a:p>
            <a:pPr lvl="1"/>
            <a:r>
              <a:rPr lang="en-US" dirty="0" smtClean="0"/>
              <a:t>uses location data requested by other apps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70958"/>
            <a:ext cx="772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ocation sources are selected based on priorities: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728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Fused Location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Gets the best available provider</a:t>
            </a:r>
          </a:p>
          <a:p>
            <a:r>
              <a:rPr lang="en-US" dirty="0" smtClean="0"/>
              <a:t>Provides last known location (usually current)</a:t>
            </a:r>
          </a:p>
          <a:p>
            <a:r>
              <a:rPr lang="en-US" dirty="0" smtClean="0"/>
              <a:t>Provides continuous location updates</a:t>
            </a:r>
          </a:p>
          <a:p>
            <a:r>
              <a:rPr lang="en-US" dirty="0" smtClean="0"/>
              <a:t> Location client</a:t>
            </a:r>
          </a:p>
          <a:p>
            <a:pPr lvl="1"/>
            <a:r>
              <a:rPr lang="en-US" dirty="0" smtClean="0"/>
              <a:t>Connects to Google Play Services</a:t>
            </a:r>
          </a:p>
          <a:p>
            <a:pPr lvl="1"/>
            <a:r>
              <a:rPr lang="en-US" dirty="0" smtClean="0"/>
              <a:t>Developer needs to implement interfaces for callbacks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Geocoder</a:t>
            </a:r>
          </a:p>
          <a:p>
            <a:pPr lvl="1"/>
            <a:r>
              <a:rPr lang="en-US" dirty="0" smtClean="0"/>
              <a:t>Get address from latitude and longitude</a:t>
            </a:r>
          </a:p>
          <a:p>
            <a:pPr lvl="1"/>
            <a:r>
              <a:rPr lang="en-US" dirty="0" smtClean="0"/>
              <a:t>Get latitude and longitude from address</a:t>
            </a:r>
          </a:p>
          <a:p>
            <a:r>
              <a:rPr lang="en-US" dirty="0" smtClean="0"/>
              <a:t>Geofencing</a:t>
            </a:r>
          </a:p>
          <a:p>
            <a:pPr lvl="1"/>
            <a:r>
              <a:rPr lang="en-US" dirty="0" smtClean="0"/>
              <a:t>Monitor distance from a point of interest</a:t>
            </a:r>
          </a:p>
          <a:p>
            <a:pPr lvl="1"/>
            <a:r>
              <a:rPr lang="en-US" dirty="0" smtClean="0"/>
              <a:t>Get notifications when entering or leaving area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8305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13037</TotalTime>
  <Words>293</Words>
  <Application>Microsoft Macintosh PowerPoint</Application>
  <PresentationFormat>On-screen Show (4:3)</PresentationFormat>
  <Paragraphs>96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Arial</vt:lpstr>
      <vt:lpstr>Twilight</vt:lpstr>
      <vt:lpstr>Geolocation Overview</vt:lpstr>
      <vt:lpstr>Course Schedule</vt:lpstr>
      <vt:lpstr>Geolocation</vt:lpstr>
      <vt:lpstr>Geolocation APIs</vt:lpstr>
      <vt:lpstr>Location Data Sources</vt:lpstr>
      <vt:lpstr>Choice of APIs</vt:lpstr>
      <vt:lpstr>Fused Location Provider</vt:lpstr>
      <vt:lpstr>Fused Location Provider</vt:lpstr>
      <vt:lpstr>Related APIs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149</cp:revision>
  <dcterms:created xsi:type="dcterms:W3CDTF">2016-04-03T17:10:44Z</dcterms:created>
  <dcterms:modified xsi:type="dcterms:W3CDTF">2017-06-07T14:16:07Z</dcterms:modified>
</cp:coreProperties>
</file>