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4"/>
  </p:notesMasterIdLst>
  <p:sldIdLst>
    <p:sldId id="256" r:id="rId2"/>
    <p:sldId id="264" r:id="rId3"/>
    <p:sldId id="265" r:id="rId4"/>
    <p:sldId id="266" r:id="rId5"/>
    <p:sldId id="258" r:id="rId6"/>
    <p:sldId id="260" r:id="rId7"/>
    <p:sldId id="257" r:id="rId8"/>
    <p:sldId id="261" r:id="rId9"/>
    <p:sldId id="259" r:id="rId10"/>
    <p:sldId id="263" r:id="rId11"/>
    <p:sldId id="26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are long-running operations that run in the background</a:t>
            </a:r>
          </a:p>
          <a:p>
            <a:r>
              <a:rPr lang="en-US" baseline="0" dirty="0" smtClean="0"/>
              <a:t>Content providers manage shared data. An app can query and modify another app’s data via a content provider. For example, the system has a provider for contact data</a:t>
            </a:r>
          </a:p>
          <a:p>
            <a:r>
              <a:rPr lang="en-US" baseline="0" dirty="0" smtClean="0"/>
              <a:t>Broadcast providers respond to system-wide broadcast announcements. For example an announcement that the screen has turned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are long-running operations that run in the background</a:t>
            </a:r>
          </a:p>
          <a:p>
            <a:r>
              <a:rPr lang="en-US" baseline="0" dirty="0" smtClean="0"/>
              <a:t>Content providers manage shared data. An app can query and modify another app’s data via a content provider. For example, the system has a provider for contact data</a:t>
            </a:r>
          </a:p>
          <a:p>
            <a:r>
              <a:rPr lang="en-US" baseline="0" dirty="0" smtClean="0"/>
              <a:t>Broadcast providers respond to system-wide broadcast announcements. For example an announcement that the screen has turned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app must have a manifest</a:t>
            </a:r>
            <a:r>
              <a:rPr lang="en-US" baseline="0" dirty="0" smtClean="0"/>
              <a:t> and an activity, intents and services are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cover this in more detail</a:t>
            </a:r>
            <a:r>
              <a:rPr lang="en-US" baseline="0" dirty="0" smtClean="0"/>
              <a:t> next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3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Multiscreen Android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1182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for every application</a:t>
            </a:r>
          </a:p>
          <a:p>
            <a:r>
              <a:rPr lang="en-US" dirty="0" smtClean="0"/>
              <a:t>Registers information about the app:</a:t>
            </a:r>
          </a:p>
          <a:p>
            <a:pPr lvl="1"/>
            <a:r>
              <a:rPr lang="en-US" dirty="0" smtClean="0"/>
              <a:t>Components that make up the application (including Activities and Intents)</a:t>
            </a:r>
          </a:p>
          <a:p>
            <a:pPr lvl="1"/>
            <a:r>
              <a:rPr lang="en-US" dirty="0" smtClean="0"/>
              <a:t>Required permissions</a:t>
            </a:r>
          </a:p>
          <a:p>
            <a:pPr lvl="1"/>
            <a:r>
              <a:rPr lang="en-US" dirty="0" smtClean="0"/>
              <a:t>Minimum OS version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4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3588" b="-1784"/>
          <a:stretch/>
        </p:blipFill>
        <p:spPr>
          <a:xfrm>
            <a:off x="457200" y="1720474"/>
            <a:ext cx="8229600" cy="3864240"/>
          </a:xfrm>
        </p:spPr>
      </p:pic>
      <p:sp>
        <p:nvSpPr>
          <p:cNvPr id="5" name="TextBox 4"/>
          <p:cNvSpPr txBox="1"/>
          <p:nvPr/>
        </p:nvSpPr>
        <p:spPr>
          <a:xfrm>
            <a:off x="1133398" y="6199168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http://developer.android.com/training/basics/activity-lifecycle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9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 the Hello, Multiscreen </a:t>
            </a:r>
            <a:r>
              <a:rPr lang="en-US" smtClean="0"/>
              <a:t>Applications tutorial </a:t>
            </a:r>
            <a:r>
              <a:rPr lang="en-US" dirty="0" smtClean="0"/>
              <a:t>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0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4833346"/>
              </p:ext>
            </p:extLst>
          </p:nvPr>
        </p:nvGraphicFramePr>
        <p:xfrm>
          <a:off x="457200" y="1600200"/>
          <a:ext cx="3811200" cy="429924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apps + activity state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Navigation with the ActionBar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App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Menus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7780551"/>
              </p:ext>
            </p:extLst>
          </p:nvPr>
        </p:nvGraphicFramePr>
        <p:xfrm>
          <a:off x="4412426" y="1600200"/>
          <a:ext cx="4274374" cy="429924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Apps are made up of components. There are four kinds of components. One that every app must have: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 Activity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screen is managed by it’s own activity</a:t>
            </a:r>
          </a:p>
          <a:p>
            <a:pPr lvl="2"/>
            <a:r>
              <a:rPr lang="en-US" dirty="0"/>
              <a:t>A multi-screen app will have multiple </a:t>
            </a:r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9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 three optional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Services: </a:t>
            </a:r>
            <a:r>
              <a:rPr lang="en-US" dirty="0"/>
              <a:t>long-running </a:t>
            </a:r>
            <a:r>
              <a:rPr lang="en-US" dirty="0" smtClean="0"/>
              <a:t>background 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Content providers: manage shared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roadcast receivers: respond to system-wide broadcast announcements</a:t>
            </a:r>
            <a:endParaRPr lang="en-US" dirty="0"/>
          </a:p>
          <a:p>
            <a:r>
              <a:rPr lang="en-US" dirty="0" smtClean="0"/>
              <a:t>Intent objects are used to activate activities, services, and broadcast receivers</a:t>
            </a:r>
          </a:p>
          <a:p>
            <a:r>
              <a:rPr lang="en-US" dirty="0" smtClean="0"/>
              <a:t>Every app must have a manifest file </a:t>
            </a:r>
          </a:p>
        </p:txBody>
      </p:sp>
    </p:spTree>
    <p:extLst>
      <p:ext uri="{BB962C8B-B14F-4D97-AF65-F5344CB8AC3E}">
        <p14:creationId xmlns:p14="http://schemas.microsoft.com/office/powerpoint/2010/main" val="291085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99" t="11049"/>
          <a:stretch/>
        </p:blipFill>
        <p:spPr>
          <a:xfrm>
            <a:off x="1865774" y="1988325"/>
            <a:ext cx="5658353" cy="4196576"/>
          </a:xfrm>
        </p:spPr>
      </p:pic>
    </p:spTree>
    <p:extLst>
      <p:ext uri="{BB962C8B-B14F-4D97-AF65-F5344CB8AC3E}">
        <p14:creationId xmlns:p14="http://schemas.microsoft.com/office/powerpoint/2010/main" val="318517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Provides a user interface (UI)</a:t>
            </a:r>
          </a:p>
          <a:p>
            <a:pPr lvl="1"/>
            <a:r>
              <a:rPr lang="en-US" dirty="0" smtClean="0"/>
              <a:t>Contains a window in which to add UI elements</a:t>
            </a:r>
          </a:p>
          <a:p>
            <a:r>
              <a:rPr lang="en-US" dirty="0" smtClean="0"/>
              <a:t>Inherits from the abstract Context class</a:t>
            </a:r>
          </a:p>
          <a:p>
            <a:r>
              <a:rPr lang="en-US" dirty="0" smtClean="0"/>
              <a:t>Each activity in a app is independent of the others</a:t>
            </a:r>
          </a:p>
          <a:p>
            <a:r>
              <a:rPr lang="en-US" dirty="0" smtClean="0"/>
              <a:t>Can be activated from within it’s own app or by another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4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Loosely Coupled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Typical desktop apps have a single entry point. In an Android app, any activity (screen) can be an entry point.</a:t>
            </a:r>
          </a:p>
          <a:p>
            <a:r>
              <a:rPr lang="en-US" dirty="0" smtClean="0"/>
              <a:t>Similar to web applications. You can typically directly open any web page in a site.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1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Provides a reference to the current application (sort of)</a:t>
            </a:r>
          </a:p>
          <a:p>
            <a:r>
              <a:rPr lang="en-US" dirty="0" smtClean="0"/>
              <a:t>Provides a means to access the Android operating system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Accessing Android services</a:t>
            </a:r>
          </a:p>
          <a:p>
            <a:pPr lvl="1"/>
            <a:r>
              <a:rPr lang="en-US" dirty="0" smtClean="0"/>
              <a:t>Accessing preferences (settings) and permissions</a:t>
            </a:r>
          </a:p>
          <a:p>
            <a:pPr lvl="1"/>
            <a:r>
              <a:rPr lang="en-US" dirty="0" smtClean="0"/>
              <a:t>Creating new views (controls)</a:t>
            </a:r>
          </a:p>
          <a:p>
            <a:pPr lvl="1"/>
            <a:r>
              <a:rPr lang="en-US" dirty="0" smtClean="0"/>
              <a:t>Accessing device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0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that contains a message</a:t>
            </a:r>
          </a:p>
          <a:p>
            <a:pPr lvl="1"/>
            <a:r>
              <a:rPr lang="en-US" dirty="0" smtClean="0"/>
              <a:t>It specifies an action for the OS or an activity to perform</a:t>
            </a:r>
          </a:p>
          <a:p>
            <a:pPr lvl="2"/>
            <a:r>
              <a:rPr lang="en-US" dirty="0" smtClean="0"/>
              <a:t>Most often used to launch new activities</a:t>
            </a:r>
          </a:p>
          <a:p>
            <a:pPr lvl="1"/>
            <a:r>
              <a:rPr lang="en-US" dirty="0" smtClean="0"/>
              <a:t>It carries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716</TotalTime>
  <Words>540</Words>
  <Application>Microsoft Macintosh PowerPoint</Application>
  <PresentationFormat>On-screen Show (4:3)</PresentationFormat>
  <Paragraphs>86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Twilight</vt:lpstr>
      <vt:lpstr>Multiscreen Android Apps</vt:lpstr>
      <vt:lpstr>Course Overview</vt:lpstr>
      <vt:lpstr>Android App Architecture</vt:lpstr>
      <vt:lpstr>App Architecture (continued)</vt:lpstr>
      <vt:lpstr>Components of an App</vt:lpstr>
      <vt:lpstr>Activity class</vt:lpstr>
      <vt:lpstr>Loosely Coupled Activities</vt:lpstr>
      <vt:lpstr>Context class</vt:lpstr>
      <vt:lpstr>Intent class</vt:lpstr>
      <vt:lpstr>AndroidManifest.xml</vt:lpstr>
      <vt:lpstr>Activity Lifecycle</vt:lpstr>
      <vt:lpstr>Tutorial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Office</cp:lastModifiedBy>
  <cp:revision>12</cp:revision>
  <dcterms:created xsi:type="dcterms:W3CDTF">2016-04-03T17:10:44Z</dcterms:created>
  <dcterms:modified xsi:type="dcterms:W3CDTF">2016-04-04T05:06:49Z</dcterms:modified>
</cp:coreProperties>
</file>