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64" r:id="rId3"/>
    <p:sldId id="267" r:id="rId4"/>
    <p:sldId id="265" r:id="rId5"/>
    <p:sldId id="268" r:id="rId6"/>
    <p:sldId id="266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 snapToGrid="0" snapToObjects="1">
      <p:cViewPr varScale="1">
        <p:scale>
          <a:sx n="113" d="100"/>
          <a:sy n="11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linear.html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linear_layout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relative.html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relative_layout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Table Layout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/layout/</a:t>
            </a:r>
            <a:r>
              <a:rPr lang="en-US" dirty="0" err="1" smtClean="0"/>
              <a:t>grid.html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table_layout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Grid Layout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/guides/android/</a:t>
            </a:r>
            <a:r>
              <a:rPr lang="en-US" dirty="0" err="1" smtClean="0"/>
              <a:t>user_interface</a:t>
            </a:r>
            <a:r>
              <a:rPr lang="en-US" dirty="0" smtClean="0"/>
              <a:t>/</a:t>
            </a:r>
            <a:r>
              <a:rPr lang="en-US" dirty="0" err="1" smtClean="0"/>
              <a:t>gridlayout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GridLayout.html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Layouts and 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2588837"/>
              </p:ext>
            </p:extLst>
          </p:nvPr>
        </p:nvGraphicFramePr>
        <p:xfrm>
          <a:off x="356277" y="2033752"/>
          <a:ext cx="3991801" cy="429823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874575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UI Layouts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Layout is a container that provides a way to arrange the location of UI controls (widgets)</a:t>
            </a:r>
          </a:p>
          <a:p>
            <a:r>
              <a:rPr lang="en-US" dirty="0" smtClean="0"/>
              <a:t>All layout classes inherit from the </a:t>
            </a:r>
            <a:r>
              <a:rPr lang="en-US" dirty="0" err="1" smtClean="0"/>
              <a:t>ViewGroup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Layouts can be nested</a:t>
            </a:r>
          </a:p>
          <a:p>
            <a:r>
              <a:rPr lang="en-US" dirty="0" smtClean="0"/>
              <a:t>Layouts can be specified in AXML or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 smtClean="0"/>
              <a:t>Linear Layout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Relative Layout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Grid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possible linear layout orientations:</a:t>
            </a:r>
          </a:p>
          <a:p>
            <a:pPr lvl="1"/>
            <a:r>
              <a:rPr lang="en-US" dirty="0" smtClean="0"/>
              <a:t>Horizontal: </a:t>
            </a:r>
            <a:br>
              <a:rPr lang="en-US" dirty="0" smtClean="0"/>
            </a:br>
            <a:r>
              <a:rPr lang="en-US" dirty="0" smtClean="0"/>
              <a:t>Widgets are stacked side-by-side</a:t>
            </a:r>
          </a:p>
          <a:p>
            <a:pPr lvl="1"/>
            <a:r>
              <a:rPr lang="en-US" dirty="0" smtClean="0"/>
              <a:t>Vertical: </a:t>
            </a:r>
            <a:br>
              <a:rPr lang="en-US" dirty="0" smtClean="0"/>
            </a:br>
            <a:r>
              <a:rPr lang="en-US" dirty="0" smtClean="0"/>
              <a:t>Widgets are stacked one above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smtClean="0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Horizontal and Vertical Orientations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</a:t>
            </a:r>
            <a:r>
              <a:rPr lang="en-US" dirty="0" smtClean="0"/>
              <a:t>android:tag=”Details omitted"</a:t>
            </a:r>
            <a:r>
              <a:rPr lang="en-US" dirty="0"/>
              <a:t>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android:tag=”Details omitted" /&gt;</a:t>
            </a:r>
            <a:br>
              <a:rPr lang="en-US" dirty="0" smtClean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Nested Linear Layouts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Layouts for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layout-land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73" y="2418772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5932</TotalTime>
  <Words>364</Words>
  <Application>Microsoft Macintosh PowerPoint</Application>
  <PresentationFormat>On-screen Show (4:3)</PresentationFormat>
  <Paragraphs>83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Layouts and Menus</vt:lpstr>
      <vt:lpstr>Course Schedule</vt:lpstr>
      <vt:lpstr>Android UI Layouts</vt:lpstr>
      <vt:lpstr>Types of Layouts</vt:lpstr>
      <vt:lpstr>Linear Layout</vt:lpstr>
      <vt:lpstr>Linear Layout Orientation</vt:lpstr>
      <vt:lpstr>Relative Layout</vt:lpstr>
      <vt:lpstr>Positioning in a Relative Layout</vt:lpstr>
      <vt:lpstr>Changing Layouts for Orientation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Office</cp:lastModifiedBy>
  <cp:revision>79</cp:revision>
  <dcterms:created xsi:type="dcterms:W3CDTF">2016-04-03T17:10:44Z</dcterms:created>
  <dcterms:modified xsi:type="dcterms:W3CDTF">2016-05-01T04:13:27Z</dcterms:modified>
</cp:coreProperties>
</file>