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8"/>
  </p:notesMasterIdLst>
  <p:sldIdLst>
    <p:sldId id="256" r:id="rId2"/>
    <p:sldId id="284" r:id="rId3"/>
    <p:sldId id="281" r:id="rId4"/>
    <p:sldId id="282" r:id="rId5"/>
    <p:sldId id="280" r:id="rId6"/>
    <p:sldId id="28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B4582-F63D-074F-A9EB-1938E514B76E}">
          <p14:sldIdLst>
            <p14:sldId id="256"/>
            <p14:sldId id="284"/>
          </p14:sldIdLst>
        </p14:section>
        <p14:section name="Untitled Section" id="{40D5F567-697D-144C-AE61-72CA3F64225C}">
          <p14:sldIdLst>
            <p14:sldId id="281"/>
            <p14:sldId id="282"/>
            <p14:sldId id="280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39" autoAdjust="0"/>
  </p:normalViewPr>
  <p:slideViewPr>
    <p:cSldViewPr snapToGrid="0" snapToObjects="1">
      <p:cViewPr varScale="1">
        <p:scale>
          <a:sx n="149" d="100"/>
          <a:sy n="149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CD48F-D3FA-754C-894F-BBE707DCEFCC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CC67F7D0-3191-B641-BF66-F48DF3519CDF}">
      <dgm:prSet phldrT="[Text]"/>
      <dgm:spPr/>
      <dgm:t>
        <a:bodyPr/>
        <a:lstStyle/>
        <a:p>
          <a:r>
            <a:rPr lang="en-US" dirty="0" smtClean="0"/>
            <a:t>Activity AXML layout: instantiates a Fragment object</a:t>
          </a:r>
          <a:endParaRPr lang="en-US" dirty="0"/>
        </a:p>
      </dgm:t>
    </dgm:pt>
    <dgm:pt modelId="{5F155BCE-71B4-DC46-9F39-B7FD180D8D87}" type="parTrans" cxnId="{A5FD7CCB-EF6E-B045-8A30-0475E024C893}">
      <dgm:prSet/>
      <dgm:spPr/>
      <dgm:t>
        <a:bodyPr/>
        <a:lstStyle/>
        <a:p>
          <a:endParaRPr lang="en-US"/>
        </a:p>
      </dgm:t>
    </dgm:pt>
    <dgm:pt modelId="{65E8FAC2-393D-4E47-B85F-03905BCED5B8}" type="sibTrans" cxnId="{A5FD7CCB-EF6E-B045-8A30-0475E024C893}">
      <dgm:prSet/>
      <dgm:spPr/>
      <dgm:t>
        <a:bodyPr/>
        <a:lstStyle/>
        <a:p>
          <a:endParaRPr lang="en-US" dirty="0"/>
        </a:p>
      </dgm:t>
    </dgm:pt>
    <dgm:pt modelId="{2171B556-8616-4B42-A3E2-D633C856F111}">
      <dgm:prSet phldrT="[Text]"/>
      <dgm:spPr/>
      <dgm:t>
        <a:bodyPr/>
        <a:lstStyle/>
        <a:p>
          <a:r>
            <a:rPr lang="en-US" dirty="0" smtClean="0"/>
            <a:t>Fragment object: inflates fragment AXML UI layout</a:t>
          </a:r>
          <a:endParaRPr lang="en-US" dirty="0"/>
        </a:p>
      </dgm:t>
    </dgm:pt>
    <dgm:pt modelId="{7F89F9BF-3A76-1B43-B14F-B06455DBAE31}" type="parTrans" cxnId="{44C2FD94-CE41-E94B-86D7-2F0755866257}">
      <dgm:prSet/>
      <dgm:spPr/>
      <dgm:t>
        <a:bodyPr/>
        <a:lstStyle/>
        <a:p>
          <a:endParaRPr lang="en-US"/>
        </a:p>
      </dgm:t>
    </dgm:pt>
    <dgm:pt modelId="{1D202CD0-3C23-B145-B8D0-B5A6B9949A75}" type="sibTrans" cxnId="{44C2FD94-CE41-E94B-86D7-2F0755866257}">
      <dgm:prSet/>
      <dgm:spPr/>
      <dgm:t>
        <a:bodyPr/>
        <a:lstStyle/>
        <a:p>
          <a:endParaRPr lang="en-US" dirty="0"/>
        </a:p>
      </dgm:t>
    </dgm:pt>
    <dgm:pt modelId="{2F497F24-7D62-D243-9D7C-D71FBF849C60}">
      <dgm:prSet phldrT="[Text]"/>
      <dgm:spPr/>
      <dgm:t>
        <a:bodyPr/>
        <a:lstStyle/>
        <a:p>
          <a:r>
            <a:rPr lang="en-US" dirty="0" smtClean="0"/>
            <a:t>Fragment AXML UI layout is displayed by the activity</a:t>
          </a:r>
          <a:endParaRPr lang="en-US" dirty="0"/>
        </a:p>
      </dgm:t>
    </dgm:pt>
    <dgm:pt modelId="{43CFE1A4-7A14-A74A-9827-2CB2F44FB460}" type="parTrans" cxnId="{4AAB0233-6C34-6C48-826E-19E2CA3337B4}">
      <dgm:prSet/>
      <dgm:spPr/>
      <dgm:t>
        <a:bodyPr/>
        <a:lstStyle/>
        <a:p>
          <a:endParaRPr lang="en-US"/>
        </a:p>
      </dgm:t>
    </dgm:pt>
    <dgm:pt modelId="{EC5F4209-D87B-8043-95C1-4A552EF0F557}" type="sibTrans" cxnId="{4AAB0233-6C34-6C48-826E-19E2CA3337B4}">
      <dgm:prSet/>
      <dgm:spPr/>
      <dgm:t>
        <a:bodyPr/>
        <a:lstStyle/>
        <a:p>
          <a:endParaRPr lang="en-US"/>
        </a:p>
      </dgm:t>
    </dgm:pt>
    <dgm:pt modelId="{AA1181C7-1C97-1843-B8B0-526235D0A15D}">
      <dgm:prSet phldrT="[Text]"/>
      <dgm:spPr/>
      <dgm:t>
        <a:bodyPr/>
        <a:lstStyle/>
        <a:p>
          <a:r>
            <a:rPr lang="en-US" dirty="0" smtClean="0"/>
            <a:t>Activity: loads an AXML layout</a:t>
          </a:r>
          <a:endParaRPr lang="en-US" dirty="0"/>
        </a:p>
      </dgm:t>
    </dgm:pt>
    <dgm:pt modelId="{30D77C7C-24F2-6140-AE2F-AD132777E756}" type="parTrans" cxnId="{56E703F0-BE79-4F44-8A3A-08C3C8407A22}">
      <dgm:prSet/>
      <dgm:spPr/>
      <dgm:t>
        <a:bodyPr/>
        <a:lstStyle/>
        <a:p>
          <a:endParaRPr lang="en-US"/>
        </a:p>
      </dgm:t>
    </dgm:pt>
    <dgm:pt modelId="{31D9515E-CD53-DC47-B5F6-7ACA25DC1715}" type="sibTrans" cxnId="{56E703F0-BE79-4F44-8A3A-08C3C8407A22}">
      <dgm:prSet/>
      <dgm:spPr/>
      <dgm:t>
        <a:bodyPr/>
        <a:lstStyle/>
        <a:p>
          <a:endParaRPr lang="en-US" dirty="0"/>
        </a:p>
      </dgm:t>
    </dgm:pt>
    <dgm:pt modelId="{B9AA4314-4148-6D4E-A5FD-4963495833CB}" type="pres">
      <dgm:prSet presAssocID="{03ECD48F-D3FA-754C-894F-BBE707DCEFCC}" presName="linearFlow" presStyleCnt="0">
        <dgm:presLayoutVars>
          <dgm:resizeHandles val="exact"/>
        </dgm:presLayoutVars>
      </dgm:prSet>
      <dgm:spPr/>
    </dgm:pt>
    <dgm:pt modelId="{6DAC00C0-E92C-9241-8E91-E23BC30A6B6D}" type="pres">
      <dgm:prSet presAssocID="{AA1181C7-1C97-1843-B8B0-526235D0A15D}" presName="node" presStyleLbl="node1" presStyleIdx="0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1A5BE7-A71F-8640-BF06-45FF71F56605}" type="pres">
      <dgm:prSet presAssocID="{31D9515E-CD53-DC47-B5F6-7ACA25DC171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BEFCE15-DF21-C74F-978D-85F916CB86E5}" type="pres">
      <dgm:prSet presAssocID="{31D9515E-CD53-DC47-B5F6-7ACA25DC171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1A08DAC-B0FD-414E-A1FD-8679092E8C3B}" type="pres">
      <dgm:prSet presAssocID="{CC67F7D0-3191-B641-BF66-F48DF3519CDF}" presName="node" presStyleLbl="node1" presStyleIdx="1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3BC8A6-F383-8147-A607-EB2356A6E6D2}" type="pres">
      <dgm:prSet presAssocID="{65E8FAC2-393D-4E47-B85F-03905BCED5B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D387960-99B1-F845-A794-2E8D53C13DB7}" type="pres">
      <dgm:prSet presAssocID="{65E8FAC2-393D-4E47-B85F-03905BCED5B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B46F7BD8-C3B8-8045-A05F-4396BDC0253F}" type="pres">
      <dgm:prSet presAssocID="{2171B556-8616-4B42-A3E2-D633C856F111}" presName="node" presStyleLbl="node1" presStyleIdx="2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1C96E-D90D-8148-919F-21F58109AFF3}" type="pres">
      <dgm:prSet presAssocID="{1D202CD0-3C23-B145-B8D0-B5A6B9949A75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09F8A1B-7DCE-DE4C-984F-F7DD98E5CE1B}" type="pres">
      <dgm:prSet presAssocID="{1D202CD0-3C23-B145-B8D0-B5A6B9949A75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F899AD6-01EA-5F41-84E4-2559C5EFFF02}" type="pres">
      <dgm:prSet presAssocID="{2F497F24-7D62-D243-9D7C-D71FBF849C60}" presName="node" presStyleLbl="node1" presStyleIdx="3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D7A2E6-7DAD-4B41-AC14-A78A5B7901A8}" type="presOf" srcId="{AA1181C7-1C97-1843-B8B0-526235D0A15D}" destId="{6DAC00C0-E92C-9241-8E91-E23BC30A6B6D}" srcOrd="0" destOrd="0" presId="urn:microsoft.com/office/officeart/2005/8/layout/process2"/>
    <dgm:cxn modelId="{44C2FD94-CE41-E94B-86D7-2F0755866257}" srcId="{03ECD48F-D3FA-754C-894F-BBE707DCEFCC}" destId="{2171B556-8616-4B42-A3E2-D633C856F111}" srcOrd="2" destOrd="0" parTransId="{7F89F9BF-3A76-1B43-B14F-B06455DBAE31}" sibTransId="{1D202CD0-3C23-B145-B8D0-B5A6B9949A75}"/>
    <dgm:cxn modelId="{B5DDB77A-3ED7-C546-8564-B366DFE0EB8F}" type="presOf" srcId="{31D9515E-CD53-DC47-B5F6-7ACA25DC1715}" destId="{0F1A5BE7-A71F-8640-BF06-45FF71F56605}" srcOrd="0" destOrd="0" presId="urn:microsoft.com/office/officeart/2005/8/layout/process2"/>
    <dgm:cxn modelId="{9459826D-EFC3-7043-A90D-C96705FF0E7C}" type="presOf" srcId="{03ECD48F-D3FA-754C-894F-BBE707DCEFCC}" destId="{B9AA4314-4148-6D4E-A5FD-4963495833CB}" srcOrd="0" destOrd="0" presId="urn:microsoft.com/office/officeart/2005/8/layout/process2"/>
    <dgm:cxn modelId="{4AAB0233-6C34-6C48-826E-19E2CA3337B4}" srcId="{03ECD48F-D3FA-754C-894F-BBE707DCEFCC}" destId="{2F497F24-7D62-D243-9D7C-D71FBF849C60}" srcOrd="3" destOrd="0" parTransId="{43CFE1A4-7A14-A74A-9827-2CB2F44FB460}" sibTransId="{EC5F4209-D87B-8043-95C1-4A552EF0F557}"/>
    <dgm:cxn modelId="{A604EEFA-031D-5C4E-B2B0-399E63ED421F}" type="presOf" srcId="{65E8FAC2-393D-4E47-B85F-03905BCED5B8}" destId="{BD387960-99B1-F845-A794-2E8D53C13DB7}" srcOrd="1" destOrd="0" presId="urn:microsoft.com/office/officeart/2005/8/layout/process2"/>
    <dgm:cxn modelId="{57EADF83-5079-9546-972C-3C5C8B1720E0}" type="presOf" srcId="{1D202CD0-3C23-B145-B8D0-B5A6B9949A75}" destId="{E09F8A1B-7DCE-DE4C-984F-F7DD98E5CE1B}" srcOrd="1" destOrd="0" presId="urn:microsoft.com/office/officeart/2005/8/layout/process2"/>
    <dgm:cxn modelId="{F64E16A4-8A27-6847-A6D3-F42DDB6A0E41}" type="presOf" srcId="{1D202CD0-3C23-B145-B8D0-B5A6B9949A75}" destId="{1671C96E-D90D-8148-919F-21F58109AFF3}" srcOrd="0" destOrd="0" presId="urn:microsoft.com/office/officeart/2005/8/layout/process2"/>
    <dgm:cxn modelId="{5D7C01B3-643A-7E48-89F7-97448CD9CD72}" type="presOf" srcId="{65E8FAC2-393D-4E47-B85F-03905BCED5B8}" destId="{0B3BC8A6-F383-8147-A607-EB2356A6E6D2}" srcOrd="0" destOrd="0" presId="urn:microsoft.com/office/officeart/2005/8/layout/process2"/>
    <dgm:cxn modelId="{7D10B951-F8C7-1740-B029-A1EB66E081D4}" type="presOf" srcId="{2171B556-8616-4B42-A3E2-D633C856F111}" destId="{B46F7BD8-C3B8-8045-A05F-4396BDC0253F}" srcOrd="0" destOrd="0" presId="urn:microsoft.com/office/officeart/2005/8/layout/process2"/>
    <dgm:cxn modelId="{1BD2BF27-B2F9-2A45-87CC-6F2877D2FC60}" type="presOf" srcId="{31D9515E-CD53-DC47-B5F6-7ACA25DC1715}" destId="{6BEFCE15-DF21-C74F-978D-85F916CB86E5}" srcOrd="1" destOrd="0" presId="urn:microsoft.com/office/officeart/2005/8/layout/process2"/>
    <dgm:cxn modelId="{32522602-1A0D-2F4A-AF92-D81703F01CD8}" type="presOf" srcId="{2F497F24-7D62-D243-9D7C-D71FBF849C60}" destId="{0F899AD6-01EA-5F41-84E4-2559C5EFFF02}" srcOrd="0" destOrd="0" presId="urn:microsoft.com/office/officeart/2005/8/layout/process2"/>
    <dgm:cxn modelId="{A5FD7CCB-EF6E-B045-8A30-0475E024C893}" srcId="{03ECD48F-D3FA-754C-894F-BBE707DCEFCC}" destId="{CC67F7D0-3191-B641-BF66-F48DF3519CDF}" srcOrd="1" destOrd="0" parTransId="{5F155BCE-71B4-DC46-9F39-B7FD180D8D87}" sibTransId="{65E8FAC2-393D-4E47-B85F-03905BCED5B8}"/>
    <dgm:cxn modelId="{41C0CD72-EF1B-2942-8BE8-8EDED76D893B}" type="presOf" srcId="{CC67F7D0-3191-B641-BF66-F48DF3519CDF}" destId="{B1A08DAC-B0FD-414E-A1FD-8679092E8C3B}" srcOrd="0" destOrd="0" presId="urn:microsoft.com/office/officeart/2005/8/layout/process2"/>
    <dgm:cxn modelId="{56E703F0-BE79-4F44-8A3A-08C3C8407A22}" srcId="{03ECD48F-D3FA-754C-894F-BBE707DCEFCC}" destId="{AA1181C7-1C97-1843-B8B0-526235D0A15D}" srcOrd="0" destOrd="0" parTransId="{30D77C7C-24F2-6140-AE2F-AD132777E756}" sibTransId="{31D9515E-CD53-DC47-B5F6-7ACA25DC1715}"/>
    <dgm:cxn modelId="{1AD8F1B2-324B-F949-AB79-08A5D142B868}" type="presParOf" srcId="{B9AA4314-4148-6D4E-A5FD-4963495833CB}" destId="{6DAC00C0-E92C-9241-8E91-E23BC30A6B6D}" srcOrd="0" destOrd="0" presId="urn:microsoft.com/office/officeart/2005/8/layout/process2"/>
    <dgm:cxn modelId="{68CD35E7-196E-A148-A918-7350D2129066}" type="presParOf" srcId="{B9AA4314-4148-6D4E-A5FD-4963495833CB}" destId="{0F1A5BE7-A71F-8640-BF06-45FF71F56605}" srcOrd="1" destOrd="0" presId="urn:microsoft.com/office/officeart/2005/8/layout/process2"/>
    <dgm:cxn modelId="{28E2CC85-B860-0F45-B92C-188B7C5151D1}" type="presParOf" srcId="{0F1A5BE7-A71F-8640-BF06-45FF71F56605}" destId="{6BEFCE15-DF21-C74F-978D-85F916CB86E5}" srcOrd="0" destOrd="0" presId="urn:microsoft.com/office/officeart/2005/8/layout/process2"/>
    <dgm:cxn modelId="{7477ADBD-932D-9540-A5A3-6831AC914923}" type="presParOf" srcId="{B9AA4314-4148-6D4E-A5FD-4963495833CB}" destId="{B1A08DAC-B0FD-414E-A1FD-8679092E8C3B}" srcOrd="2" destOrd="0" presId="urn:microsoft.com/office/officeart/2005/8/layout/process2"/>
    <dgm:cxn modelId="{6399E0DC-DD8C-7E44-AD9D-18AED9A70231}" type="presParOf" srcId="{B9AA4314-4148-6D4E-A5FD-4963495833CB}" destId="{0B3BC8A6-F383-8147-A607-EB2356A6E6D2}" srcOrd="3" destOrd="0" presId="urn:microsoft.com/office/officeart/2005/8/layout/process2"/>
    <dgm:cxn modelId="{4DE667C2-9216-AF44-B145-FEFE139809F1}" type="presParOf" srcId="{0B3BC8A6-F383-8147-A607-EB2356A6E6D2}" destId="{BD387960-99B1-F845-A794-2E8D53C13DB7}" srcOrd="0" destOrd="0" presId="urn:microsoft.com/office/officeart/2005/8/layout/process2"/>
    <dgm:cxn modelId="{FFCC1C51-2671-9F43-B1E5-CBBCA0A59A63}" type="presParOf" srcId="{B9AA4314-4148-6D4E-A5FD-4963495833CB}" destId="{B46F7BD8-C3B8-8045-A05F-4396BDC0253F}" srcOrd="4" destOrd="0" presId="urn:microsoft.com/office/officeart/2005/8/layout/process2"/>
    <dgm:cxn modelId="{8E0D628A-CAA5-E343-BEF3-C595E8B6424E}" type="presParOf" srcId="{B9AA4314-4148-6D4E-A5FD-4963495833CB}" destId="{1671C96E-D90D-8148-919F-21F58109AFF3}" srcOrd="5" destOrd="0" presId="urn:microsoft.com/office/officeart/2005/8/layout/process2"/>
    <dgm:cxn modelId="{AB823E56-3CAA-8F40-9232-53A55B38CC9C}" type="presParOf" srcId="{1671C96E-D90D-8148-919F-21F58109AFF3}" destId="{E09F8A1B-7DCE-DE4C-984F-F7DD98E5CE1B}" srcOrd="0" destOrd="0" presId="urn:microsoft.com/office/officeart/2005/8/layout/process2"/>
    <dgm:cxn modelId="{74E2AFA0-B16D-0C47-810D-5D07BFF74193}" type="presParOf" srcId="{B9AA4314-4148-6D4E-A5FD-4963495833CB}" destId="{0F899AD6-01EA-5F41-84E4-2559C5EFFF0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C00C0-E92C-9241-8E91-E23BC30A6B6D}">
      <dsp:nvSpPr>
        <dsp:cNvPr id="0" name=""/>
        <dsp:cNvSpPr/>
      </dsp:nvSpPr>
      <dsp:spPr>
        <a:xfrm>
          <a:off x="861335" y="2099"/>
          <a:ext cx="6506929" cy="781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Activity: loads an AXML layout</a:t>
          </a:r>
          <a:endParaRPr lang="en-US" sz="1800" kern="1200" dirty="0"/>
        </a:p>
      </dsp:txBody>
      <dsp:txXfrm>
        <a:off x="884211" y="24975"/>
        <a:ext cx="6461177" cy="735297"/>
      </dsp:txXfrm>
    </dsp:sp>
    <dsp:sp modelId="{0F1A5BE7-A71F-8640-BF06-45FF71F56605}">
      <dsp:nvSpPr>
        <dsp:cNvPr id="0" name=""/>
        <dsp:cNvSpPr/>
      </dsp:nvSpPr>
      <dsp:spPr>
        <a:xfrm rot="5400000">
          <a:off x="3968353" y="802674"/>
          <a:ext cx="292893" cy="3514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4009358" y="831963"/>
        <a:ext cx="210884" cy="205025"/>
      </dsp:txXfrm>
    </dsp:sp>
    <dsp:sp modelId="{B1A08DAC-B0FD-414E-A1FD-8679092E8C3B}">
      <dsp:nvSpPr>
        <dsp:cNvPr id="0" name=""/>
        <dsp:cNvSpPr/>
      </dsp:nvSpPr>
      <dsp:spPr>
        <a:xfrm>
          <a:off x="861335" y="1173673"/>
          <a:ext cx="6506929" cy="781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Activity AXML layout: instantiates a Fragment object</a:t>
          </a:r>
          <a:endParaRPr lang="en-US" sz="1800" kern="1200" dirty="0"/>
        </a:p>
      </dsp:txBody>
      <dsp:txXfrm>
        <a:off x="884211" y="1196549"/>
        <a:ext cx="6461177" cy="735297"/>
      </dsp:txXfrm>
    </dsp:sp>
    <dsp:sp modelId="{0B3BC8A6-F383-8147-A607-EB2356A6E6D2}">
      <dsp:nvSpPr>
        <dsp:cNvPr id="0" name=""/>
        <dsp:cNvSpPr/>
      </dsp:nvSpPr>
      <dsp:spPr>
        <a:xfrm rot="5400000">
          <a:off x="3968353" y="1974248"/>
          <a:ext cx="292893" cy="3514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4009358" y="2003537"/>
        <a:ext cx="210884" cy="205025"/>
      </dsp:txXfrm>
    </dsp:sp>
    <dsp:sp modelId="{B46F7BD8-C3B8-8045-A05F-4396BDC0253F}">
      <dsp:nvSpPr>
        <dsp:cNvPr id="0" name=""/>
        <dsp:cNvSpPr/>
      </dsp:nvSpPr>
      <dsp:spPr>
        <a:xfrm>
          <a:off x="861335" y="2345246"/>
          <a:ext cx="6506929" cy="781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Fragment object: inflates fragment AXML UI layout</a:t>
          </a:r>
          <a:endParaRPr lang="en-US" sz="1800" kern="1200" dirty="0"/>
        </a:p>
      </dsp:txBody>
      <dsp:txXfrm>
        <a:off x="884211" y="2368122"/>
        <a:ext cx="6461177" cy="735297"/>
      </dsp:txXfrm>
    </dsp:sp>
    <dsp:sp modelId="{1671C96E-D90D-8148-919F-21F58109AFF3}">
      <dsp:nvSpPr>
        <dsp:cNvPr id="0" name=""/>
        <dsp:cNvSpPr/>
      </dsp:nvSpPr>
      <dsp:spPr>
        <a:xfrm rot="5400000">
          <a:off x="3968353" y="3145822"/>
          <a:ext cx="292893" cy="3514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4009358" y="3175111"/>
        <a:ext cx="210884" cy="205025"/>
      </dsp:txXfrm>
    </dsp:sp>
    <dsp:sp modelId="{0F899AD6-01EA-5F41-84E4-2559C5EFFF02}">
      <dsp:nvSpPr>
        <dsp:cNvPr id="0" name=""/>
        <dsp:cNvSpPr/>
      </dsp:nvSpPr>
      <dsp:spPr>
        <a:xfrm>
          <a:off x="861335" y="3516820"/>
          <a:ext cx="6506929" cy="781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Fragment AXML UI layout is displayed by the activity</a:t>
          </a:r>
          <a:endParaRPr lang="en-US" sz="1800" kern="1200" dirty="0"/>
        </a:p>
      </dsp:txBody>
      <dsp:txXfrm>
        <a:off x="884211" y="3539696"/>
        <a:ext cx="6461177" cy="735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F58A-1DC9-9140-A6F1-5CAF629CE03F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75F0-C2CB-0246-91F1-0967C899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9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Fragments</a:t>
            </a:r>
            <a:br>
              <a:rPr lang="en-US" dirty="0" smtClean="0"/>
            </a:br>
            <a:r>
              <a:rPr lang="en-US" dirty="0" smtClean="0"/>
              <a:t>Part 3 – Dynamic Fragments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667"/>
            <a:ext cx="6400800" cy="1752600"/>
          </a:xfrm>
        </p:spPr>
        <p:txBody>
          <a:bodyPr/>
          <a:lstStyle/>
          <a:p>
            <a:r>
              <a:rPr lang="en-US" dirty="0" smtClean="0"/>
              <a:t>CS235AM</a:t>
            </a:r>
          </a:p>
          <a:p>
            <a:r>
              <a:rPr lang="en-US" dirty="0" smtClean="0"/>
              <a:t>Android App Development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93977" y="5065578"/>
            <a:ext cx="257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y Brian Bird</a:t>
            </a:r>
          </a:p>
          <a:p>
            <a:pPr algn="ctr"/>
            <a:r>
              <a:rPr lang="en-US" dirty="0"/>
              <a:t>Spring </a:t>
            </a:r>
            <a:r>
              <a:rPr lang="en-US" dirty="0" smtClean="0"/>
              <a:t>2016</a:t>
            </a:r>
          </a:p>
          <a:p>
            <a:pPr algn="ctr"/>
            <a:r>
              <a:rPr lang="en-US" dirty="0" smtClean="0"/>
              <a:t>Lane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242970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Life-Cycle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-672" b="46443"/>
          <a:stretch/>
        </p:blipFill>
        <p:spPr>
          <a:xfrm>
            <a:off x="609600" y="1831219"/>
            <a:ext cx="4038600" cy="434811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48688" b="-2610"/>
          <a:stretch/>
        </p:blipFill>
        <p:spPr>
          <a:xfrm>
            <a:off x="4648200" y="2411448"/>
            <a:ext cx="4038600" cy="4323483"/>
          </a:xfrm>
        </p:spPr>
      </p:pic>
    </p:spTree>
    <p:extLst>
      <p:ext uri="{BB962C8B-B14F-4D97-AF65-F5344CB8AC3E}">
        <p14:creationId xmlns:p14="http://schemas.microsoft.com/office/powerpoint/2010/main" val="11932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Screen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6079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Each activity loads a single fragment (just like in part 1)</a:t>
            </a:r>
            <a:endParaRPr lang="en-US" sz="2800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746628"/>
              </p:ext>
            </p:extLst>
          </p:nvPr>
        </p:nvGraphicFramePr>
        <p:xfrm>
          <a:off x="457200" y="2128196"/>
          <a:ext cx="8229600" cy="4299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85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Screen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1634" y="1600200"/>
            <a:ext cx="7217622" cy="6040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Activity: loads an AXML layout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1634" y="2823876"/>
            <a:ext cx="7217622" cy="610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smtClean="0"/>
              <a:t>AXML </a:t>
            </a:r>
            <a:r>
              <a:rPr lang="en-US" sz="2400" dirty="0"/>
              <a:t>layout: instantiates </a:t>
            </a:r>
            <a:r>
              <a:rPr lang="en-US" sz="2400" dirty="0" smtClean="0"/>
              <a:t>two </a:t>
            </a:r>
            <a:r>
              <a:rPr lang="en-US" sz="2400" dirty="0"/>
              <a:t>Fragment </a:t>
            </a:r>
            <a:r>
              <a:rPr lang="en-US" sz="2400" dirty="0" smtClean="0"/>
              <a:t>objects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161634" y="3921136"/>
            <a:ext cx="3144156" cy="10507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Fragment object: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inflates AXML </a:t>
            </a:r>
            <a:r>
              <a:rPr lang="en-US" sz="2400" dirty="0"/>
              <a:t>UI layout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61634" y="5396517"/>
            <a:ext cx="3144156" cy="10983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smtClean="0"/>
              <a:t>AXML </a:t>
            </a:r>
            <a:r>
              <a:rPr lang="en-US" sz="2400" dirty="0"/>
              <a:t>UI layout is displayed by the activity</a:t>
            </a:r>
          </a:p>
        </p:txBody>
      </p:sp>
      <p:sp>
        <p:nvSpPr>
          <p:cNvPr id="5" name="Down Arrow 4"/>
          <p:cNvSpPr/>
          <p:nvPr/>
        </p:nvSpPr>
        <p:spPr>
          <a:xfrm>
            <a:off x="4445187" y="2368181"/>
            <a:ext cx="542096" cy="2608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2568598" y="3564878"/>
            <a:ext cx="542096" cy="2608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6734995" y="3562383"/>
            <a:ext cx="542096" cy="2608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2568598" y="5040258"/>
            <a:ext cx="542096" cy="2608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235100" y="3921136"/>
            <a:ext cx="3144156" cy="10507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Fragment object: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inflates AXML </a:t>
            </a:r>
            <a:r>
              <a:rPr lang="en-US" sz="2400" dirty="0"/>
              <a:t>UI layout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35100" y="5396517"/>
            <a:ext cx="3144156" cy="10983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smtClean="0"/>
              <a:t>AXML </a:t>
            </a:r>
            <a:r>
              <a:rPr lang="en-US" sz="2400" dirty="0"/>
              <a:t>UI layout is displayed by the activity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6642064" y="5040258"/>
            <a:ext cx="542096" cy="2608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8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Large Screen Sequence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-401" b="-401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88745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700200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Math Flash Cards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297" y="2750200"/>
            <a:ext cx="2256970" cy="376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96253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7310</TotalTime>
  <Words>105</Words>
  <Application>Microsoft Macintosh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Twilight</vt:lpstr>
      <vt:lpstr>Fragments Part 3 – Dynamic Fragments</vt:lpstr>
      <vt:lpstr>Fragment Life-Cycle</vt:lpstr>
      <vt:lpstr>Small Screen</vt:lpstr>
      <vt:lpstr>Large Screen</vt:lpstr>
      <vt:lpstr>Large Screen Sequence</vt:lpstr>
      <vt:lpstr>Example: Math Flash Cards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Multiscreen Applications</dc:title>
  <dc:creator>Office</dc:creator>
  <cp:lastModifiedBy>Lane CC User</cp:lastModifiedBy>
  <cp:revision>117</cp:revision>
  <dcterms:created xsi:type="dcterms:W3CDTF">2016-04-03T17:10:44Z</dcterms:created>
  <dcterms:modified xsi:type="dcterms:W3CDTF">2016-05-04T23:15:52Z</dcterms:modified>
</cp:coreProperties>
</file>