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64" r:id="rId3"/>
    <p:sldId id="281" r:id="rId4"/>
    <p:sldId id="280" r:id="rId5"/>
    <p:sldId id="282" r:id="rId6"/>
    <p:sldId id="286" r:id="rId7"/>
    <p:sldId id="289" r:id="rId8"/>
    <p:sldId id="283" r:id="rId9"/>
    <p:sldId id="287" r:id="rId10"/>
    <p:sldId id="284" r:id="rId11"/>
    <p:sldId id="285" r:id="rId12"/>
    <p:sldId id="288" r:id="rId13"/>
    <p:sldId id="290" r:id="rId14"/>
    <p:sldId id="29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80"/>
            <p14:sldId id="282"/>
            <p14:sldId id="286"/>
            <p14:sldId id="289"/>
            <p14:sldId id="283"/>
            <p14:sldId id="287"/>
            <p14:sldId id="284"/>
            <p14:sldId id="285"/>
            <p14:sldId id="288"/>
            <p14:sldId id="290"/>
            <p14:sldId id="292"/>
            <p14:sldId id="279"/>
          </p14:sldIdLst>
        </p14:section>
        <p14:section name="Untitled Section" id="{40D5F567-697D-144C-AE61-72CA3F64225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77" d="100"/>
          <a:sy n="77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SQLite &amp; </a:t>
            </a:r>
            <a:r>
              <a:rPr lang="en-US" dirty="0" err="1" smtClean="0"/>
              <a:t>SQLite.Net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Open Source RDBMS</a:t>
            </a:r>
          </a:p>
          <a:p>
            <a:r>
              <a:rPr lang="en-US" dirty="0" smtClean="0"/>
              <a:t>Used mainly in embedded applications</a:t>
            </a:r>
          </a:p>
          <a:p>
            <a:r>
              <a:rPr lang="en-US" dirty="0" smtClean="0"/>
              <a:t>Built into Android and iOS (as well as other operating systems)</a:t>
            </a:r>
          </a:p>
          <a:p>
            <a:r>
              <a:rPr lang="en-US" dirty="0" smtClean="0"/>
              <a:t>Implements most of the SQL92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 Relational Mapper</a:t>
            </a:r>
          </a:p>
          <a:p>
            <a:r>
              <a:rPr lang="en-US" dirty="0" smtClean="0"/>
              <a:t>A C# wrapper around the database API</a:t>
            </a:r>
          </a:p>
          <a:p>
            <a:r>
              <a:rPr lang="en-US" dirty="0" smtClean="0"/>
              <a:t>Table Schema are represented by C# classes (data models)</a:t>
            </a:r>
          </a:p>
          <a:p>
            <a:r>
              <a:rPr lang="en-US" dirty="0" smtClean="0"/>
              <a:t>Let’s you use C# (including LINQ) to perform database operations so you don’t need to learn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C# Class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995860" y="2174875"/>
            <a:ext cx="5039969" cy="3951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[Table]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public class Dictionary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[PrimaryKey]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int ID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public string English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Spanish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PartOfSpeech {get; set}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45" y="5135038"/>
            <a:ext cx="297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These are not public</a:t>
            </a:r>
            <a:br>
              <a:rPr lang="en-US" dirty="0" smtClean="0"/>
            </a:br>
            <a:r>
              <a:rPr lang="en-US" dirty="0" smtClean="0"/>
              <a:t> fields, they are C# properties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889" b="-9889"/>
          <a:stretch>
            <a:fillRect/>
          </a:stretch>
        </p:blipFill>
        <p:spPr>
          <a:xfrm>
            <a:off x="708031" y="2174876"/>
            <a:ext cx="2764694" cy="2703860"/>
          </a:xfrm>
        </p:spPr>
      </p:pic>
    </p:spTree>
    <p:extLst>
      <p:ext uri="{BB962C8B-B14F-4D97-AF65-F5344CB8AC3E}">
        <p14:creationId xmlns:p14="http://schemas.microsoft.com/office/powerpoint/2010/main" val="9663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Operations Using LINQ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 is a part of all .NET languages</a:t>
            </a:r>
          </a:p>
          <a:p>
            <a:r>
              <a:rPr lang="en-US" dirty="0" smtClean="0"/>
              <a:t>Language Integrated Query uses the syntax of a functional language – this is why it resembles SQL</a:t>
            </a:r>
          </a:p>
          <a:p>
            <a:r>
              <a:rPr lang="en-US" dirty="0" smtClean="0"/>
              <a:t>LINQ can be used to query data from any class that implements </a:t>
            </a:r>
            <a:r>
              <a:rPr lang="en-US" dirty="0" err="1" smtClean="0"/>
              <a:t>IQueryable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 </a:t>
            </a:r>
            <a:r>
              <a:rPr lang="en-US" dirty="0" smtClean="0"/>
              <a:t>w</a:t>
            </a:r>
            <a:r>
              <a:rPr lang="en-US" dirty="0"/>
              <a:t> in </a:t>
            </a:r>
            <a:r>
              <a:rPr lang="en-US" dirty="0" err="1"/>
              <a:t>db.Table</a:t>
            </a:r>
            <a:r>
              <a:rPr lang="en-US" dirty="0" smtClean="0"/>
              <a:t>&lt;Dictionary&gt;</a:t>
            </a:r>
            <a:r>
              <a:rPr lang="en-US" dirty="0"/>
              <a:t> ()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dirty="0" err="1" smtClean="0"/>
              <a:t>w.English</a:t>
            </a:r>
            <a:r>
              <a:rPr lang="en-US" dirty="0" smtClean="0"/>
              <a:t> == “dog”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dirty="0" err="1" smtClean="0"/>
              <a:t>w.Spanish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w in </a:t>
            </a:r>
            <a:r>
              <a:rPr lang="en-US" dirty="0" err="1" smtClean="0"/>
              <a:t>db.Table</a:t>
            </a:r>
            <a:r>
              <a:rPr lang="en-US" dirty="0" smtClean="0"/>
              <a:t>&lt;Dictionary&gt;()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w.PartOfSpeech</a:t>
            </a:r>
            <a:r>
              <a:rPr lang="en-US" dirty="0" smtClean="0"/>
              <a:t> == “verb”</a:t>
            </a:r>
            <a:br>
              <a:rPr lang="en-US" dirty="0" smtClean="0"/>
            </a:br>
            <a:r>
              <a:rPr lang="en-US" dirty="0" smtClean="0"/>
              <a:t>select 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you were introduced to:</a:t>
            </a:r>
          </a:p>
          <a:p>
            <a:pPr lvl="1"/>
            <a:r>
              <a:rPr lang="en-US" dirty="0" smtClean="0"/>
              <a:t> The SQLite RDBMS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SQLite.Net</a:t>
            </a:r>
            <a:r>
              <a:rPr lang="en-US" dirty="0" smtClean="0"/>
              <a:t> ORM</a:t>
            </a:r>
          </a:p>
          <a:p>
            <a:r>
              <a:rPr lang="en-US" dirty="0" smtClean="0"/>
              <a:t>In Part 2, we will dig deeper into using SQLite.Net in an 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33026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using a DBMS (Database Management System) better than using a simple file (text, XML, or JSON) for persisting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items can be found quickly (without having all of the data in memory)</a:t>
            </a:r>
          </a:p>
          <a:p>
            <a:r>
              <a:rPr lang="en-US" dirty="0" smtClean="0"/>
              <a:t>Data can be filtered based on complex criteria</a:t>
            </a:r>
          </a:p>
          <a:p>
            <a:r>
              <a:rPr lang="en-US" dirty="0" smtClean="0"/>
              <a:t>Data items can be added, changed, or deleted without rewriting the entire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an RDBMS (Relational Database Management System):</a:t>
            </a:r>
          </a:p>
          <a:p>
            <a:r>
              <a:rPr lang="en-US" dirty="0" smtClean="0"/>
              <a:t>Data is stored in tables (also called relations) which organize data by column and row (like a spreadsheet)</a:t>
            </a:r>
          </a:p>
          <a:p>
            <a:r>
              <a:rPr lang="en-US" dirty="0" smtClean="0"/>
              <a:t>Queries return rows of data based on column-oriented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schema of a database is the definition of the database’s tables and the names and types of each column in each table.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08733"/>
              </p:ext>
            </p:extLst>
          </p:nvPr>
        </p:nvGraphicFramePr>
        <p:xfrm>
          <a:off x="1209320" y="3138893"/>
          <a:ext cx="656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5294" y="6025021"/>
            <a:ext cx="18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Each row should have a</a:t>
            </a:r>
            <a:r>
              <a:rPr lang="en-US" sz="2800" i="1" dirty="0" smtClean="0"/>
              <a:t> primary key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PK is a unique identifier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Integers are often used, but strings can be used too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They don’t need to be in any particular sequence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Note: The rows in a table have no inherent order.</a:t>
            </a:r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41389"/>
              </p:ext>
            </p:extLst>
          </p:nvPr>
        </p:nvGraphicFramePr>
        <p:xfrm>
          <a:off x="1209320" y="4805718"/>
          <a:ext cx="656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(pronounced sequel) is the most popular language for querying. </a:t>
            </a:r>
          </a:p>
          <a:p>
            <a:r>
              <a:rPr lang="en-US" dirty="0" smtClean="0"/>
              <a:t>It has some attributes of a functional language</a:t>
            </a:r>
          </a:p>
          <a:p>
            <a:pPr lvl="1"/>
            <a:r>
              <a:rPr lang="en-US" dirty="0" smtClean="0"/>
              <a:t>No state (no variables)</a:t>
            </a:r>
          </a:p>
          <a:p>
            <a:pPr lvl="1"/>
            <a:r>
              <a:rPr lang="en-US" dirty="0" smtClean="0"/>
              <a:t>No sequence of operations (all at once operations)</a:t>
            </a:r>
          </a:p>
          <a:p>
            <a:pPr lvl="1"/>
            <a:r>
              <a:rPr lang="en-US" dirty="0" smtClean="0"/>
              <a:t>Many popular RDBMS’s use SQL: Oracle, SQL Server, My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Select Spanish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English = “dog”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Select *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PartOfSpeech = “verb”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2442"/>
              </p:ext>
            </p:extLst>
          </p:nvPr>
        </p:nvGraphicFramePr>
        <p:xfrm>
          <a:off x="1377898" y="2835465"/>
          <a:ext cx="2151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85352"/>
              </p:ext>
            </p:extLst>
          </p:nvPr>
        </p:nvGraphicFramePr>
        <p:xfrm>
          <a:off x="1377898" y="5051697"/>
          <a:ext cx="6489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91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274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7036</TotalTime>
  <Words>564</Words>
  <Application>Microsoft Macintosh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SQLite &amp; SQLite.Net Part 1</vt:lpstr>
      <vt:lpstr>Course Schedule</vt:lpstr>
      <vt:lpstr>Why Use a Database?</vt:lpstr>
      <vt:lpstr>Advantages of Using a Database</vt:lpstr>
      <vt:lpstr>Features of a Relational Database</vt:lpstr>
      <vt:lpstr>Schema</vt:lpstr>
      <vt:lpstr>Primary Key</vt:lpstr>
      <vt:lpstr>SQL</vt:lpstr>
      <vt:lpstr>Example Query</vt:lpstr>
      <vt:lpstr>SQLite</vt:lpstr>
      <vt:lpstr>SQLite.NET ORM</vt:lpstr>
      <vt:lpstr>Data Model</vt:lpstr>
      <vt:lpstr>Data Operations Using LINQ</vt:lpstr>
      <vt:lpstr>LINQ Example</vt:lpstr>
      <vt:lpstr>Next Session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Office</cp:lastModifiedBy>
  <cp:revision>113</cp:revision>
  <dcterms:created xsi:type="dcterms:W3CDTF">2016-04-03T17:10:44Z</dcterms:created>
  <dcterms:modified xsi:type="dcterms:W3CDTF">2016-05-10T03:25:57Z</dcterms:modified>
</cp:coreProperties>
</file>