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67" r:id="rId13"/>
    <p:sldId id="277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5"/>
            <p14:sldId id="266"/>
            <p14:sldId id="268"/>
            <p14:sldId id="269"/>
            <p14:sldId id="270"/>
            <p14:sldId id="272"/>
            <p14:sldId id="271"/>
            <p14:sldId id="273"/>
            <p14:sldId id="274"/>
            <p14:sldId id="267"/>
            <p14:sldId id="277"/>
            <p14:sldId id="275"/>
            <p14:sldId id="276"/>
          </p14:sldIdLst>
        </p14:section>
        <p14:section name="Untitled Section" id="{40D5F567-697D-144C-AE61-72CA3F64225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39" autoAdjust="0"/>
  </p:normalViewPr>
  <p:slideViewPr>
    <p:cSldViewPr snapToGrid="0" snapToObjects="1">
      <p:cViewPr varScale="1">
        <p:scale>
          <a:sx n="139" d="100"/>
          <a:sy n="139" d="100"/>
        </p:scale>
        <p:origin x="-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Tutorial:</a:t>
            </a:r>
            <a:r>
              <a:rPr lang="en-US" baseline="0" dirty="0" smtClean="0"/>
              <a:t> https://</a:t>
            </a:r>
            <a:r>
              <a:rPr lang="en-US" baseline="0" dirty="0" err="1" smtClean="0"/>
              <a:t>developer.android.com</a:t>
            </a:r>
            <a:r>
              <a:rPr lang="en-US" baseline="0" dirty="0" smtClean="0"/>
              <a:t>/training/location/</a:t>
            </a:r>
            <a:r>
              <a:rPr lang="en-US" baseline="0" dirty="0" err="1" smtClean="0"/>
              <a:t>index.html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/guide/topics/location/</a:t>
            </a:r>
            <a:r>
              <a:rPr lang="en-US" dirty="0" err="1" smtClean="0"/>
              <a:t>strategies.html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2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tutorial on the first</a:t>
            </a:r>
            <a:r>
              <a:rPr lang="en-US" baseline="0" dirty="0" smtClean="0"/>
              <a:t> two APIs listed above: https://</a:t>
            </a:r>
            <a:r>
              <a:rPr lang="en-US" baseline="0" dirty="0" err="1" smtClean="0"/>
              <a:t>developer.xamarin.com</a:t>
            </a:r>
            <a:r>
              <a:rPr lang="en-US" baseline="0" dirty="0" smtClean="0"/>
              <a:t>/guides/android/</a:t>
            </a:r>
            <a:r>
              <a:rPr lang="en-US" baseline="0" dirty="0" err="1" smtClean="0"/>
              <a:t>platform_features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maps_and_location</a:t>
            </a:r>
            <a:r>
              <a:rPr lang="en-US" baseline="0" dirty="0" smtClean="0"/>
              <a:t>/location/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8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/training/location/retrieve-</a:t>
            </a:r>
            <a:r>
              <a:rPr lang="en-US" dirty="0" err="1" smtClean="0"/>
              <a:t>current.html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Geolocation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Information provided:</a:t>
            </a:r>
          </a:p>
          <a:p>
            <a:r>
              <a:rPr lang="en-US" dirty="0" smtClean="0"/>
              <a:t>Latitude and longitude</a:t>
            </a:r>
          </a:p>
          <a:p>
            <a:r>
              <a:rPr lang="en-US" dirty="0" smtClean="0"/>
              <a:t>Altitude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Heading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4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Data 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66928"/>
              </p:ext>
            </p:extLst>
          </p:nvPr>
        </p:nvGraphicFramePr>
        <p:xfrm>
          <a:off x="457200" y="2235146"/>
          <a:ext cx="8229600" cy="2499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Source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Accuracy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Battery</a:t>
                      </a:r>
                      <a:r>
                        <a:rPr lang="en-US" sz="2800" baseline="0" dirty="0" smtClean="0"/>
                        <a:t> Drain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GPS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Highest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Cellular</a:t>
                      </a:r>
                      <a:r>
                        <a:rPr lang="en-US" sz="2800" baseline="0" dirty="0" smtClean="0"/>
                        <a:t> Towers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Lower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Wi-Fi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Variable: medium to</a:t>
                      </a:r>
                      <a:r>
                        <a:rPr lang="en-US" sz="2800" baseline="0" dirty="0" smtClean="0"/>
                        <a:t> l</a:t>
                      </a:r>
                      <a:r>
                        <a:rPr lang="en-US" sz="2800" dirty="0" smtClean="0"/>
                        <a:t>ow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Lower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08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Android </a:t>
            </a:r>
            <a:r>
              <a:rPr lang="en-US" dirty="0"/>
              <a:t>Location Services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Lets you choose between: GPS, Cellular, Wi-Fi</a:t>
            </a:r>
          </a:p>
          <a:p>
            <a:pPr lvl="1"/>
            <a:r>
              <a:rPr lang="en-US" dirty="0" smtClean="0"/>
              <a:t>No longer recommended by Google</a:t>
            </a:r>
          </a:p>
          <a:p>
            <a:r>
              <a:rPr lang="en-US" dirty="0" smtClean="0"/>
              <a:t> Fused </a:t>
            </a:r>
            <a:r>
              <a:rPr lang="en-US" dirty="0"/>
              <a:t>Location </a:t>
            </a:r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Dynamically chooses the best location provider</a:t>
            </a:r>
          </a:p>
          <a:p>
            <a:pPr lvl="1"/>
            <a:r>
              <a:rPr lang="en-US" dirty="0" smtClean="0"/>
              <a:t>Preferred by Google, requires Google Play Services</a:t>
            </a:r>
          </a:p>
          <a:p>
            <a:r>
              <a:rPr lang="en-US" dirty="0" smtClean="0"/>
              <a:t> Xamarin </a:t>
            </a:r>
            <a:r>
              <a:rPr lang="en-US" dirty="0"/>
              <a:t>Geolocator </a:t>
            </a:r>
            <a:r>
              <a:rPr lang="en-US" dirty="0" smtClean="0"/>
              <a:t>Plugin</a:t>
            </a:r>
          </a:p>
          <a:p>
            <a:pPr lvl="1"/>
            <a:r>
              <a:rPr lang="en-US" dirty="0" smtClean="0"/>
              <a:t>Cross-platform: Android, iOS,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8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13758"/>
          </a:xfrm>
        </p:spPr>
        <p:txBody>
          <a:bodyPr/>
          <a:lstStyle/>
          <a:p>
            <a:r>
              <a:rPr lang="en-US" dirty="0" smtClean="0"/>
              <a:t>Fused Location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8415"/>
            <a:ext cx="3816701" cy="38877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Balanced power/accuracy</a:t>
            </a:r>
          </a:p>
          <a:p>
            <a:pPr lvl="1"/>
            <a:r>
              <a:rPr lang="en-US" dirty="0" smtClean="0"/>
              <a:t> ~100 m accuracy</a:t>
            </a:r>
            <a:endParaRPr lang="en-US" dirty="0"/>
          </a:p>
          <a:p>
            <a:pPr lvl="1"/>
            <a:r>
              <a:rPr lang="en-US" dirty="0" smtClean="0"/>
              <a:t>medium power draw</a:t>
            </a:r>
          </a:p>
          <a:p>
            <a:r>
              <a:rPr lang="en-US" dirty="0" smtClean="0"/>
              <a:t>High accuracy</a:t>
            </a:r>
            <a:endParaRPr lang="en-US" dirty="0"/>
          </a:p>
          <a:p>
            <a:pPr lvl="1"/>
            <a:r>
              <a:rPr lang="en-US" dirty="0" smtClean="0"/>
              <a:t>~5 meter accuracy</a:t>
            </a:r>
          </a:p>
          <a:p>
            <a:pPr lvl="1"/>
            <a:r>
              <a:rPr lang="en-US" dirty="0" smtClean="0"/>
              <a:t>highest power draw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1162" y="2238415"/>
            <a:ext cx="4145638" cy="40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power</a:t>
            </a:r>
          </a:p>
          <a:p>
            <a:pPr lvl="1"/>
            <a:r>
              <a:rPr lang="en-US" dirty="0" smtClean="0"/>
              <a:t>~10km accuracy</a:t>
            </a:r>
          </a:p>
          <a:p>
            <a:pPr lvl="1"/>
            <a:r>
              <a:rPr lang="en-US" dirty="0" smtClean="0"/>
              <a:t>minimum power draw</a:t>
            </a:r>
          </a:p>
          <a:p>
            <a:r>
              <a:rPr lang="en-US" dirty="0" smtClean="0"/>
              <a:t>No power</a:t>
            </a:r>
          </a:p>
          <a:p>
            <a:pPr lvl="1"/>
            <a:r>
              <a:rPr lang="en-US" dirty="0" smtClean="0"/>
              <a:t>uses location data requested by other apps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70958"/>
            <a:ext cx="772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ocation sources are selected based on priorities: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728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Fused Location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Gets the best available provider</a:t>
            </a:r>
          </a:p>
          <a:p>
            <a:r>
              <a:rPr lang="en-US" dirty="0" smtClean="0"/>
              <a:t>Provides last known location (usually current)</a:t>
            </a:r>
          </a:p>
          <a:p>
            <a:r>
              <a:rPr lang="en-US" dirty="0" smtClean="0"/>
              <a:t>Provides continuous location updates</a:t>
            </a:r>
          </a:p>
          <a:p>
            <a:r>
              <a:rPr lang="en-US" dirty="0" smtClean="0"/>
              <a:t> Location client</a:t>
            </a:r>
          </a:p>
          <a:p>
            <a:pPr lvl="1"/>
            <a:r>
              <a:rPr lang="en-US" dirty="0" smtClean="0"/>
              <a:t>Connects to Google Play Services</a:t>
            </a:r>
          </a:p>
          <a:p>
            <a:pPr lvl="1"/>
            <a:r>
              <a:rPr lang="en-US" dirty="0" smtClean="0"/>
              <a:t>Developer needs to implement interfaces for callbacks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Geocoder</a:t>
            </a:r>
          </a:p>
          <a:p>
            <a:pPr lvl="1"/>
            <a:r>
              <a:rPr lang="en-US" dirty="0" smtClean="0"/>
              <a:t>Get address from latitude and longitude</a:t>
            </a:r>
          </a:p>
          <a:p>
            <a:pPr lvl="1"/>
            <a:r>
              <a:rPr lang="en-US" dirty="0" smtClean="0"/>
              <a:t>Get latitude and longitude from address</a:t>
            </a:r>
          </a:p>
          <a:p>
            <a:r>
              <a:rPr lang="en-US" dirty="0" smtClean="0"/>
              <a:t>Geofencing</a:t>
            </a:r>
          </a:p>
          <a:p>
            <a:pPr lvl="1"/>
            <a:r>
              <a:rPr lang="en-US" dirty="0" smtClean="0"/>
              <a:t>Monitor distance from a point of interest</a:t>
            </a:r>
          </a:p>
          <a:p>
            <a:pPr lvl="1"/>
            <a:r>
              <a:rPr lang="en-US" dirty="0" smtClean="0"/>
              <a:t>Get notifications when entering or leaving area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7645139"/>
              </p:ext>
            </p:extLst>
          </p:nvPr>
        </p:nvGraphicFramePr>
        <p:xfrm>
          <a:off x="356277" y="2033752"/>
          <a:ext cx="3991801" cy="429823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 + Adapters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4810962"/>
              </p:ext>
            </p:extLst>
          </p:nvPr>
        </p:nvGraphicFramePr>
        <p:xfrm>
          <a:off x="4507872" y="2033752"/>
          <a:ext cx="4297617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>
                    <a:solidFill>
                      <a:schemeClr val="tx2">
                        <a:alpha val="40000"/>
                      </a:schemeClr>
                    </a:solidFill>
                  </a:tcPr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Assignments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Tuesday</a:t>
            </a:r>
          </a:p>
          <a:p>
            <a:pPr lvl="1"/>
            <a:r>
              <a:rPr lang="en-US" dirty="0"/>
              <a:t>Reading quiz 9, geolocation</a:t>
            </a:r>
          </a:p>
          <a:p>
            <a:r>
              <a:rPr lang="en-US" dirty="0" smtClean="0"/>
              <a:t>Due Saturday</a:t>
            </a:r>
          </a:p>
          <a:p>
            <a:pPr lvl="1"/>
            <a:r>
              <a:rPr lang="en-US" dirty="0"/>
              <a:t> Lab </a:t>
            </a:r>
            <a:r>
              <a:rPr lang="en-US" dirty="0" smtClean="0"/>
              <a:t>8, </a:t>
            </a:r>
            <a:r>
              <a:rPr lang="en-US" dirty="0"/>
              <a:t>tide app with web service, final version</a:t>
            </a:r>
          </a:p>
          <a:p>
            <a:pPr lvl="1"/>
            <a:r>
              <a:rPr lang="en-US" dirty="0" smtClean="0"/>
              <a:t>Lab 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/>
              <a:t>beta, tide app with geolocation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9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Week’s Assignments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</a:t>
            </a:r>
            <a:r>
              <a:rPr lang="en-US" dirty="0" smtClean="0"/>
              <a:t> next Tuesday</a:t>
            </a:r>
            <a:endParaRPr lang="en-US" dirty="0"/>
          </a:p>
          <a:p>
            <a:pPr lvl="1"/>
            <a:r>
              <a:rPr lang="en-US" dirty="0"/>
              <a:t>Reading quiz </a:t>
            </a:r>
            <a:r>
              <a:rPr lang="en-US" dirty="0" smtClean="0"/>
              <a:t>10, Google Play Store</a:t>
            </a:r>
            <a:endParaRPr lang="en-US" dirty="0"/>
          </a:p>
          <a:p>
            <a:r>
              <a:rPr lang="en-US" dirty="0" smtClean="0"/>
              <a:t>Due </a:t>
            </a:r>
            <a:r>
              <a:rPr lang="en-US" u="sng" dirty="0" smtClean="0"/>
              <a:t>next Saturday</a:t>
            </a:r>
          </a:p>
          <a:p>
            <a:pPr lvl="1"/>
            <a:r>
              <a:rPr lang="en-US" dirty="0" smtClean="0"/>
              <a:t>Lab 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 smtClean="0"/>
              <a:t>final version, </a:t>
            </a:r>
            <a:r>
              <a:rPr lang="en-US" dirty="0"/>
              <a:t>tide app with </a:t>
            </a:r>
            <a:r>
              <a:rPr lang="en-US" dirty="0" smtClean="0"/>
              <a:t>geolocation</a:t>
            </a:r>
          </a:p>
          <a:p>
            <a:pPr lvl="1"/>
            <a:r>
              <a:rPr lang="en-US" u="sng" dirty="0" smtClean="0"/>
              <a:t>Term project beta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8068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io 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53" b="13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39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Google I/O Announcement: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dirty="0" smtClean="0"/>
              <a:t>Android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5646"/>
            <a:ext cx="60833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Multi-window (two apps on screen!)</a:t>
            </a:r>
          </a:p>
          <a:p>
            <a:r>
              <a:rPr lang="en-US" dirty="0" smtClean="0"/>
              <a:t>OS updates in the background</a:t>
            </a:r>
          </a:p>
          <a:p>
            <a:r>
              <a:rPr lang="en-US" dirty="0" smtClean="0"/>
              <a:t>Vulcan 3D: high performance rendering</a:t>
            </a:r>
          </a:p>
          <a:p>
            <a:r>
              <a:rPr lang="en-US" dirty="0"/>
              <a:t>Daydream: Successor to Cardboard VR, new headsets coming</a:t>
            </a:r>
          </a:p>
          <a:p>
            <a:r>
              <a:rPr lang="en-US" dirty="0" smtClean="0"/>
              <a:t>Faster, more efficient Java JIT compiler</a:t>
            </a:r>
          </a:p>
          <a:p>
            <a:r>
              <a:rPr lang="en-US" dirty="0" smtClean="0"/>
              <a:t>Coming later </a:t>
            </a:r>
            <a:r>
              <a:rPr lang="en-US" dirty="0"/>
              <a:t>this summer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28" t="6704" r="72500" b="3737"/>
          <a:stretch/>
        </p:blipFill>
        <p:spPr>
          <a:xfrm>
            <a:off x="6680200" y="1884362"/>
            <a:ext cx="21463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2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Google I/O </a:t>
            </a:r>
            <a:r>
              <a:rPr lang="en-US" sz="2700" dirty="0" smtClean="0"/>
              <a:t>Announcement: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dirty="0" smtClean="0"/>
              <a:t>Android Apps on Chrome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5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Google Play Store on Chrome</a:t>
            </a:r>
          </a:p>
          <a:p>
            <a:r>
              <a:rPr lang="en-US" dirty="0" smtClean="0"/>
              <a:t>Available Imminently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24144" t="2525" r="18011" b="4033"/>
          <a:stretch/>
        </p:blipFill>
        <p:spPr>
          <a:xfrm>
            <a:off x="2514600" y="3589217"/>
            <a:ext cx="3987800" cy="276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0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Google I/O 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Allo: new chat app (competes with FB messenger)</a:t>
            </a:r>
          </a:p>
          <a:p>
            <a:r>
              <a:rPr lang="en-US" dirty="0" smtClean="0"/>
              <a:t>Assistant: with better AI than Google Now</a:t>
            </a:r>
          </a:p>
          <a:p>
            <a:r>
              <a:rPr lang="en-US" dirty="0" smtClean="0"/>
              <a:t>Duo: Video calling (like FaceTime)</a:t>
            </a:r>
          </a:p>
          <a:p>
            <a:r>
              <a:rPr lang="en-US" dirty="0" smtClean="0"/>
              <a:t>Android Wear 2.0: No phone tether needed</a:t>
            </a:r>
          </a:p>
          <a:p>
            <a:r>
              <a:rPr lang="en-US" dirty="0"/>
              <a:t>Instant Apps: Load just a piece of an app on your </a:t>
            </a:r>
            <a:r>
              <a:rPr lang="en-US" dirty="0" smtClean="0"/>
              <a:t>device, loads like a web page</a:t>
            </a:r>
            <a:endParaRPr lang="en-US" dirty="0"/>
          </a:p>
          <a:p>
            <a:r>
              <a:rPr lang="en-US" dirty="0" smtClean="0"/>
              <a:t>Firebase 2.0: Free service for developers, providing app usage analytics, cloud APIs, app testing, and more</a:t>
            </a:r>
          </a:p>
        </p:txBody>
      </p:sp>
    </p:spTree>
    <p:extLst>
      <p:ext uri="{BB962C8B-B14F-4D97-AF65-F5344CB8AC3E}">
        <p14:creationId xmlns:p14="http://schemas.microsoft.com/office/powerpoint/2010/main" val="267792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337" b="13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3128827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13017</TotalTime>
  <Words>558</Words>
  <Application>Microsoft Macintosh PowerPoint</Application>
  <PresentationFormat>On-screen Show (4:3)</PresentationFormat>
  <Paragraphs>127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Twilight</vt:lpstr>
      <vt:lpstr>Geolocation Overview</vt:lpstr>
      <vt:lpstr>Course Schedule</vt:lpstr>
      <vt:lpstr>This Week’s Assignments</vt:lpstr>
      <vt:lpstr>Next Week’s Assignments</vt:lpstr>
      <vt:lpstr>Google io 2016</vt:lpstr>
      <vt:lpstr>Google I/O Announcement: Android N</vt:lpstr>
      <vt:lpstr>Google I/O Announcement: Android Apps on Chrome</vt:lpstr>
      <vt:lpstr>More Google I/O Announcements</vt:lpstr>
      <vt:lpstr>Geolocation</vt:lpstr>
      <vt:lpstr>Geolocation APIs</vt:lpstr>
      <vt:lpstr>Location Data Sources</vt:lpstr>
      <vt:lpstr>Choice of APIs</vt:lpstr>
      <vt:lpstr>Fused Location Provider</vt:lpstr>
      <vt:lpstr>Fused Location Provider</vt:lpstr>
      <vt:lpstr>Related APIs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Lane CC User</cp:lastModifiedBy>
  <cp:revision>147</cp:revision>
  <dcterms:created xsi:type="dcterms:W3CDTF">2016-04-03T17:10:44Z</dcterms:created>
  <dcterms:modified xsi:type="dcterms:W3CDTF">2016-05-23T19:52:16Z</dcterms:modified>
</cp:coreProperties>
</file>