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8"/>
  </p:notesMasterIdLst>
  <p:sldIdLst>
    <p:sldId id="256" r:id="rId2"/>
    <p:sldId id="284" r:id="rId3"/>
    <p:sldId id="281" r:id="rId4"/>
    <p:sldId id="282" r:id="rId5"/>
    <p:sldId id="280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84"/>
          </p14:sldIdLst>
        </p14:section>
        <p14:section name="Untitled Section" id="{40D5F567-697D-144C-AE61-72CA3F64225C}">
          <p14:sldIdLst>
            <p14:sldId id="281"/>
            <p14:sldId id="282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3094" autoAdjust="0"/>
  </p:normalViewPr>
  <p:slideViewPr>
    <p:cSldViewPr snapToGrid="0" snapToObjects="1">
      <p:cViewPr varScale="1">
        <p:scale>
          <a:sx n="117" d="100"/>
          <a:sy n="117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/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/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/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/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7A2E6-7DAD-4B41-AC14-A78A5B7901A8}" type="presOf" srcId="{AA1181C7-1C97-1843-B8B0-526235D0A15D}" destId="{6DAC00C0-E92C-9241-8E91-E23BC30A6B6D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5DDB77A-3ED7-C546-8564-B366DFE0EB8F}" type="presOf" srcId="{31D9515E-CD53-DC47-B5F6-7ACA25DC1715}" destId="{0F1A5BE7-A71F-8640-BF06-45FF71F56605}" srcOrd="0" destOrd="0" presId="urn:microsoft.com/office/officeart/2005/8/layout/process2"/>
    <dgm:cxn modelId="{9459826D-EFC3-7043-A90D-C96705FF0E7C}" type="presOf" srcId="{03ECD48F-D3FA-754C-894F-BBE707DCEFCC}" destId="{B9AA4314-4148-6D4E-A5FD-4963495833C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A604EEFA-031D-5C4E-B2B0-399E63ED421F}" type="presOf" srcId="{65E8FAC2-393D-4E47-B85F-03905BCED5B8}" destId="{BD387960-99B1-F845-A794-2E8D53C13DB7}" srcOrd="1" destOrd="0" presId="urn:microsoft.com/office/officeart/2005/8/layout/process2"/>
    <dgm:cxn modelId="{57EADF83-5079-9546-972C-3C5C8B1720E0}" type="presOf" srcId="{1D202CD0-3C23-B145-B8D0-B5A6B9949A75}" destId="{E09F8A1B-7DCE-DE4C-984F-F7DD98E5CE1B}" srcOrd="1" destOrd="0" presId="urn:microsoft.com/office/officeart/2005/8/layout/process2"/>
    <dgm:cxn modelId="{F64E16A4-8A27-6847-A6D3-F42DDB6A0E41}" type="presOf" srcId="{1D202CD0-3C23-B145-B8D0-B5A6B9949A75}" destId="{1671C96E-D90D-8148-919F-21F58109AFF3}" srcOrd="0" destOrd="0" presId="urn:microsoft.com/office/officeart/2005/8/layout/process2"/>
    <dgm:cxn modelId="{5D7C01B3-643A-7E48-89F7-97448CD9CD72}" type="presOf" srcId="{65E8FAC2-393D-4E47-B85F-03905BCED5B8}" destId="{0B3BC8A6-F383-8147-A607-EB2356A6E6D2}" srcOrd="0" destOrd="0" presId="urn:microsoft.com/office/officeart/2005/8/layout/process2"/>
    <dgm:cxn modelId="{7D10B951-F8C7-1740-B029-A1EB66E081D4}" type="presOf" srcId="{2171B556-8616-4B42-A3E2-D633C856F111}" destId="{B46F7BD8-C3B8-8045-A05F-4396BDC0253F}" srcOrd="0" destOrd="0" presId="urn:microsoft.com/office/officeart/2005/8/layout/process2"/>
    <dgm:cxn modelId="{1BD2BF27-B2F9-2A45-87CC-6F2877D2FC60}" type="presOf" srcId="{31D9515E-CD53-DC47-B5F6-7ACA25DC1715}" destId="{6BEFCE15-DF21-C74F-978D-85F916CB86E5}" srcOrd="1" destOrd="0" presId="urn:microsoft.com/office/officeart/2005/8/layout/process2"/>
    <dgm:cxn modelId="{32522602-1A0D-2F4A-AF92-D81703F01CD8}" type="presOf" srcId="{2F497F24-7D62-D243-9D7C-D71FBF849C60}" destId="{0F899AD6-01EA-5F41-84E4-2559C5EFFF0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41C0CD72-EF1B-2942-8BE8-8EDED76D893B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1AD8F1B2-324B-F949-AB79-08A5D142B868}" type="presParOf" srcId="{B9AA4314-4148-6D4E-A5FD-4963495833CB}" destId="{6DAC00C0-E92C-9241-8E91-E23BC30A6B6D}" srcOrd="0" destOrd="0" presId="urn:microsoft.com/office/officeart/2005/8/layout/process2"/>
    <dgm:cxn modelId="{68CD35E7-196E-A148-A918-7350D2129066}" type="presParOf" srcId="{B9AA4314-4148-6D4E-A5FD-4963495833CB}" destId="{0F1A5BE7-A71F-8640-BF06-45FF71F56605}" srcOrd="1" destOrd="0" presId="urn:microsoft.com/office/officeart/2005/8/layout/process2"/>
    <dgm:cxn modelId="{28E2CC85-B860-0F45-B92C-188B7C5151D1}" type="presParOf" srcId="{0F1A5BE7-A71F-8640-BF06-45FF71F56605}" destId="{6BEFCE15-DF21-C74F-978D-85F916CB86E5}" srcOrd="0" destOrd="0" presId="urn:microsoft.com/office/officeart/2005/8/layout/process2"/>
    <dgm:cxn modelId="{7477ADBD-932D-9540-A5A3-6831AC914923}" type="presParOf" srcId="{B9AA4314-4148-6D4E-A5FD-4963495833CB}" destId="{B1A08DAC-B0FD-414E-A1FD-8679092E8C3B}" srcOrd="2" destOrd="0" presId="urn:microsoft.com/office/officeart/2005/8/layout/process2"/>
    <dgm:cxn modelId="{6399E0DC-DD8C-7E44-AD9D-18AED9A70231}" type="presParOf" srcId="{B9AA4314-4148-6D4E-A5FD-4963495833CB}" destId="{0B3BC8A6-F383-8147-A607-EB2356A6E6D2}" srcOrd="3" destOrd="0" presId="urn:microsoft.com/office/officeart/2005/8/layout/process2"/>
    <dgm:cxn modelId="{4DE667C2-9216-AF44-B145-FEFE139809F1}" type="presParOf" srcId="{0B3BC8A6-F383-8147-A607-EB2356A6E6D2}" destId="{BD387960-99B1-F845-A794-2E8D53C13DB7}" srcOrd="0" destOrd="0" presId="urn:microsoft.com/office/officeart/2005/8/layout/process2"/>
    <dgm:cxn modelId="{FFCC1C51-2671-9F43-B1E5-CBBCA0A59A63}" type="presParOf" srcId="{B9AA4314-4148-6D4E-A5FD-4963495833CB}" destId="{B46F7BD8-C3B8-8045-A05F-4396BDC0253F}" srcOrd="4" destOrd="0" presId="urn:microsoft.com/office/officeart/2005/8/layout/process2"/>
    <dgm:cxn modelId="{8E0D628A-CAA5-E343-BEF3-C595E8B6424E}" type="presParOf" srcId="{B9AA4314-4148-6D4E-A5FD-4963495833CB}" destId="{1671C96E-D90D-8148-919F-21F58109AFF3}" srcOrd="5" destOrd="0" presId="urn:microsoft.com/office/officeart/2005/8/layout/process2"/>
    <dgm:cxn modelId="{AB823E56-3CAA-8F40-9232-53A55B38CC9C}" type="presParOf" srcId="{1671C96E-D90D-8148-919F-21F58109AFF3}" destId="{E09F8A1B-7DCE-DE4C-984F-F7DD98E5CE1B}" srcOrd="0" destOrd="0" presId="urn:microsoft.com/office/officeart/2005/8/layout/process2"/>
    <dgm:cxn modelId="{74E2AFA0-B16D-0C47-810D-5D07BFF74193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3 – Dynamic Fragments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smtClean="0"/>
              <a:t>Winter 2018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Life-Cycle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672" b="46443"/>
          <a:stretch/>
        </p:blipFill>
        <p:spPr>
          <a:xfrm>
            <a:off x="609600" y="1831219"/>
            <a:ext cx="4038600" cy="43481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8688" b="-2610"/>
          <a:stretch/>
        </p:blipFill>
        <p:spPr>
          <a:xfrm>
            <a:off x="4648200" y="2411448"/>
            <a:ext cx="4038600" cy="4323483"/>
          </a:xfrm>
        </p:spPr>
      </p:pic>
    </p:spTree>
    <p:extLst>
      <p:ext uri="{BB962C8B-B14F-4D97-AF65-F5344CB8AC3E}">
        <p14:creationId xmlns:p14="http://schemas.microsoft.com/office/powerpoint/2010/main" val="11932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079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 (just like in part 1)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46628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5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Screen Sequence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874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Math Flash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25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7310</TotalTime>
  <Words>103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Arial</vt:lpstr>
      <vt:lpstr>Twilight</vt:lpstr>
      <vt:lpstr>Fragments Part 3 – Dynamic Fragments</vt:lpstr>
      <vt:lpstr>Fragment Life-Cycle</vt:lpstr>
      <vt:lpstr>Small Screen</vt:lpstr>
      <vt:lpstr>Large Screen</vt:lpstr>
      <vt:lpstr>Large Screen Sequence</vt:lpstr>
      <vt:lpstr>Example: Math Flash Cards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118</cp:revision>
  <dcterms:created xsi:type="dcterms:W3CDTF">2016-04-03T17:10:44Z</dcterms:created>
  <dcterms:modified xsi:type="dcterms:W3CDTF">2018-02-05T19:40:06Z</dcterms:modified>
</cp:coreProperties>
</file>