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D0C28-78BF-1E4C-9074-3B1E50E3EE74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68AE0-A4DC-6546-AE3C-8FA1E200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views of the iOS calendar app</a:t>
            </a:r>
            <a:r>
              <a:rPr lang="en-US" baseline="0" dirty="0" smtClean="0"/>
              <a:t> (this app has more than two views).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8AE0-A4DC-6546-AE3C-8FA1E2009A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6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using the iOS News app and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8AE0-A4DC-6546-AE3C-8FA1E2009A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navigation</a:t>
            </a:r>
            <a:r>
              <a:rPr lang="en-US" baseline="0" dirty="0" smtClean="0"/>
              <a:t> controller classes available in 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8AE0-A4DC-6546-AE3C-8FA1E2009A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7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ios/documentation/UIKit/Reference/UIView_Class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ios/documentation/WindowsViews/Conceptual/ViewControllerCatalog/Chapters/NavigationControllers.html%23//apple_ref/doc/uid/TP40011313-CH2-SW1" TargetMode="External"/><Relationship Id="rId4" Type="http://schemas.openxmlformats.org/officeDocument/2006/relationships/hyperlink" Target="https://developer.apple.com/library/ios/documentation/WindowsViews/Conceptual/ViewControllerCatalog/Chapters/TabBarControllers.html%23//apple_ref/doc/uid/TP40011313-CH3-SW1" TargetMode="External"/><Relationship Id="rId5" Type="http://schemas.openxmlformats.org/officeDocument/2006/relationships/hyperlink" Target="https://developer.apple.com/library/ios/documentation/WindowsViews/Conceptual/ViewControllerCatalog/Chapters/SplitViewControllers.html%23//apple_ref/doc/uid/TP40011313-CH7-SW1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Multiview Applications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CS235IM</a:t>
            </a:r>
          </a:p>
          <a:p>
            <a:r>
              <a:rPr lang="en-US" sz="2800" dirty="0" smtClean="0"/>
              <a:t>iOS Application Development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571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Multiview iOS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views are shown based on user selection.</a:t>
            </a:r>
          </a:p>
          <a:p>
            <a:r>
              <a:rPr lang="en-US" dirty="0" smtClean="0"/>
              <a:t>Each view is an instance </a:t>
            </a:r>
            <a:r>
              <a:rPr lang="en-US" dirty="0"/>
              <a:t>of </a:t>
            </a:r>
            <a:r>
              <a:rPr lang="en-US" dirty="0" err="1"/>
              <a:t>UIView</a:t>
            </a:r>
            <a:r>
              <a:rPr lang="en-US" dirty="0"/>
              <a:t> or one if its </a:t>
            </a:r>
            <a:r>
              <a:rPr lang="en-US" dirty="0" smtClean="0"/>
              <a:t>subclasses. These </a:t>
            </a:r>
            <a:r>
              <a:rPr lang="en-US" dirty="0"/>
              <a:t>are called </a:t>
            </a:r>
            <a:r>
              <a:rPr lang="en-US" i="1" dirty="0"/>
              <a:t>content views</a:t>
            </a:r>
            <a:r>
              <a:rPr lang="en-US" dirty="0"/>
              <a:t>.</a:t>
            </a:r>
          </a:p>
          <a:p>
            <a:r>
              <a:rPr lang="en-US" dirty="0"/>
              <a:t>Each content view has its own instance of a subclass of </a:t>
            </a:r>
            <a:r>
              <a:rPr lang="en-US" dirty="0" err="1"/>
              <a:t>UIViewController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34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Multiview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887" r="-887"/>
          <a:stretch>
            <a:fillRect/>
          </a:stretch>
        </p:blipFill>
        <p:spPr>
          <a:xfrm>
            <a:off x="805445" y="1600200"/>
            <a:ext cx="2963798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10" y="1600200"/>
            <a:ext cx="291793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Single-view Apps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create a single-view app, the storyboard contains an instance of a </a:t>
            </a:r>
            <a:r>
              <a:rPr lang="en-US" dirty="0" err="1" smtClean="0"/>
              <a:t>UIView</a:t>
            </a:r>
            <a:r>
              <a:rPr lang="en-US" dirty="0" smtClean="0"/>
              <a:t> subclass and a </a:t>
            </a:r>
            <a:r>
              <a:rPr lang="en-US" dirty="0" err="1" smtClean="0"/>
              <a:t>UIViewControler</a:t>
            </a:r>
            <a:r>
              <a:rPr lang="en-US" dirty="0" smtClean="0"/>
              <a:t> subclass by default.</a:t>
            </a:r>
          </a:p>
          <a:p>
            <a:r>
              <a:rPr lang="en-US" dirty="0" smtClean="0"/>
              <a:t>The view contains instances of </a:t>
            </a:r>
            <a:r>
              <a:rPr lang="en-US" dirty="0" err="1" smtClean="0"/>
              <a:t>UIView</a:t>
            </a:r>
            <a:r>
              <a:rPr lang="en-US" dirty="0" smtClean="0"/>
              <a:t> </a:t>
            </a:r>
            <a:r>
              <a:rPr lang="en-US" dirty="0" err="1" smtClean="0"/>
              <a:t>subclsses</a:t>
            </a:r>
            <a:r>
              <a:rPr lang="en-US" dirty="0" smtClean="0"/>
              <a:t> like: </a:t>
            </a:r>
            <a:r>
              <a:rPr lang="en-US" dirty="0" err="1" smtClean="0"/>
              <a:t>UIControl</a:t>
            </a:r>
            <a:r>
              <a:rPr lang="en-US" dirty="0" smtClean="0"/>
              <a:t> (with subclasses like </a:t>
            </a:r>
            <a:r>
              <a:rPr lang="en-US" dirty="0" err="1" smtClean="0"/>
              <a:t>UIButton</a:t>
            </a:r>
            <a:r>
              <a:rPr lang="en-US" dirty="0" smtClean="0"/>
              <a:t>, </a:t>
            </a:r>
            <a:r>
              <a:rPr lang="en-US" dirty="0" err="1" smtClean="0"/>
              <a:t>UISlider</a:t>
            </a:r>
            <a:r>
              <a:rPr lang="en-US" dirty="0" smtClean="0"/>
              <a:t>, </a:t>
            </a:r>
            <a:r>
              <a:rPr lang="en-US" dirty="0" err="1" smtClean="0"/>
              <a:t>UITextField</a:t>
            </a:r>
            <a:r>
              <a:rPr lang="en-US" dirty="0" smtClean="0"/>
              <a:t>), </a:t>
            </a:r>
            <a:r>
              <a:rPr lang="en-US" dirty="0" err="1" smtClean="0"/>
              <a:t>UILabel</a:t>
            </a:r>
            <a:r>
              <a:rPr lang="en-US" dirty="0" smtClean="0"/>
              <a:t>, </a:t>
            </a:r>
            <a:r>
              <a:rPr lang="en-US" dirty="0" err="1" smtClean="0"/>
              <a:t>UIAlertView</a:t>
            </a:r>
            <a:r>
              <a:rPr lang="en-US" dirty="0" smtClean="0"/>
              <a:t>, etc.</a:t>
            </a:r>
          </a:p>
          <a:p>
            <a:r>
              <a:rPr lang="en-US" dirty="0"/>
              <a:t>iOS Developer Library: </a:t>
            </a:r>
            <a:r>
              <a:rPr lang="en-US" dirty="0">
                <a:hlinkClick r:id="rId2"/>
              </a:rPr>
              <a:t>UIView class </a:t>
            </a:r>
            <a:r>
              <a:rPr lang="en-US" dirty="0" smtClean="0">
                <a:hlinkClick r:id="rId2"/>
              </a:rPr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2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Multiview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Navigation bar</a:t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Navigation Controllers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 smtClean="0"/>
          </a:p>
          <a:p>
            <a:r>
              <a:rPr lang="en-US" dirty="0" smtClean="0"/>
              <a:t>Tab bar</a:t>
            </a:r>
            <a:br>
              <a:rPr lang="en-US" dirty="0" smtClean="0"/>
            </a:br>
            <a:r>
              <a:rPr lang="en-US" sz="2000" dirty="0" smtClean="0">
                <a:hlinkClick r:id="rId4"/>
              </a:rPr>
              <a:t>Tab Bar Controllers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Split view </a:t>
            </a:r>
            <a:br>
              <a:rPr lang="en-US" dirty="0" smtClean="0"/>
            </a:br>
            <a:r>
              <a:rPr lang="en-US" dirty="0" smtClean="0"/>
              <a:t>(for </a:t>
            </a:r>
            <a:r>
              <a:rPr lang="en-US" dirty="0" err="1" smtClean="0"/>
              <a:t>iPad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 smtClean="0">
                <a:hlinkClick r:id="rId5"/>
              </a:rPr>
              <a:t>Split View Controllers</a:t>
            </a:r>
            <a:endParaRPr lang="en-US" sz="20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613" y="3234816"/>
            <a:ext cx="4076700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7313" y="1691880"/>
            <a:ext cx="4064000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0940" y="4547249"/>
            <a:ext cx="5189965" cy="150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5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UINavigationController</a:t>
            </a:r>
            <a:r>
              <a:rPr lang="en-US" dirty="0" smtClean="0"/>
              <a:t> – used with </a:t>
            </a:r>
            <a:r>
              <a:rPr lang="en-US" dirty="0" err="1" smtClean="0"/>
              <a:t>UINavigationBar</a:t>
            </a:r>
            <a:r>
              <a:rPr lang="en-US" dirty="0" smtClean="0"/>
              <a:t> and (optionally) a toolbar.</a:t>
            </a:r>
          </a:p>
          <a:p>
            <a:r>
              <a:rPr lang="en-US" dirty="0" err="1" smtClean="0"/>
              <a:t>UITabBarController</a:t>
            </a:r>
            <a:r>
              <a:rPr lang="en-US" dirty="0"/>
              <a:t> </a:t>
            </a:r>
            <a:r>
              <a:rPr lang="en-US" dirty="0" smtClean="0"/>
              <a:t>– used with a tab bar</a:t>
            </a:r>
          </a:p>
          <a:p>
            <a:r>
              <a:rPr lang="en-US" dirty="0" err="1" smtClean="0"/>
              <a:t>UIPageViewController</a:t>
            </a:r>
            <a:r>
              <a:rPr lang="en-US" dirty="0" smtClean="0"/>
              <a:t> – used to create a book style navigation experience</a:t>
            </a:r>
          </a:p>
          <a:p>
            <a:r>
              <a:rPr lang="en-US" dirty="0" err="1" smtClean="0"/>
              <a:t>UISplitViewController</a:t>
            </a:r>
            <a:r>
              <a:rPr lang="en-US" dirty="0" smtClean="0"/>
              <a:t> – used on the </a:t>
            </a:r>
            <a:r>
              <a:rPr lang="en-US" dirty="0" err="1" smtClean="0"/>
              <a:t>iPad</a:t>
            </a:r>
            <a:r>
              <a:rPr lang="en-US" dirty="0"/>
              <a:t> </a:t>
            </a:r>
            <a:r>
              <a:rPr lang="en-US" dirty="0" smtClean="0"/>
              <a:t>only. Provides selection options on the left and content on the right.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6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6853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2554</TotalTime>
  <Words>215</Words>
  <Application>Microsoft Macintosh PowerPoint</Application>
  <PresentationFormat>On-screen Show (4:3)</PresentationFormat>
  <Paragraphs>28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Multiview Applications</vt:lpstr>
      <vt:lpstr>Multiview iOS Apps</vt:lpstr>
      <vt:lpstr>Example of a Multiview App</vt:lpstr>
      <vt:lpstr>Single-view Apps (Review)</vt:lpstr>
      <vt:lpstr>Types of Multiview Apps</vt:lpstr>
      <vt:lpstr>Navigation Controllers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14</cp:revision>
  <dcterms:created xsi:type="dcterms:W3CDTF">2016-01-30T20:10:00Z</dcterms:created>
  <dcterms:modified xsi:type="dcterms:W3CDTF">2016-02-01T14:44:33Z</dcterms:modified>
</cp:coreProperties>
</file>