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7" d="100"/>
          <a:sy n="97" d="100"/>
        </p:scale>
        <p:origin x="-100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F148F-5EE8-644F-AC1A-525E62A05A4E}" type="datetimeFigureOut">
              <a:rPr lang="en-US" smtClean="0"/>
              <a:t>3/26/16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12301-C112-0748-8940-C266F59D1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392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F148F-5EE8-644F-AC1A-525E62A05A4E}" type="datetimeFigureOut">
              <a:rPr lang="en-US" smtClean="0"/>
              <a:t>3/26/16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12301-C112-0748-8940-C266F59D1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569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F148F-5EE8-644F-AC1A-525E62A05A4E}" type="datetimeFigureOut">
              <a:rPr lang="en-US" smtClean="0"/>
              <a:t>3/26/16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12301-C112-0748-8940-C266F59D1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18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F148F-5EE8-644F-AC1A-525E62A05A4E}" type="datetimeFigureOut">
              <a:rPr lang="en-US" smtClean="0"/>
              <a:t>3/26/16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12301-C112-0748-8940-C266F59D1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76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F148F-5EE8-644F-AC1A-525E62A05A4E}" type="datetimeFigureOut">
              <a:rPr lang="en-US" smtClean="0"/>
              <a:t>3/26/16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12301-C112-0748-8940-C266F59D1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31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F148F-5EE8-644F-AC1A-525E62A05A4E}" type="datetimeFigureOut">
              <a:rPr lang="en-US" smtClean="0"/>
              <a:t>3/26/16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12301-C112-0748-8940-C266F59D1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230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F148F-5EE8-644F-AC1A-525E62A05A4E}" type="datetimeFigureOut">
              <a:rPr lang="en-US" smtClean="0"/>
              <a:t>3/26/16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12301-C112-0748-8940-C266F59D1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908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F148F-5EE8-644F-AC1A-525E62A05A4E}" type="datetimeFigureOut">
              <a:rPr lang="en-US" smtClean="0"/>
              <a:t>3/26/16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12301-C112-0748-8940-C266F59D1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586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F148F-5EE8-644F-AC1A-525E62A05A4E}" type="datetimeFigureOut">
              <a:rPr lang="en-US" smtClean="0"/>
              <a:t>3/26/16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12301-C112-0748-8940-C266F59D1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307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F148F-5EE8-644F-AC1A-525E62A05A4E}" type="datetimeFigureOut">
              <a:rPr lang="en-US" smtClean="0"/>
              <a:t>3/26/16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12301-C112-0748-8940-C266F59D1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826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F148F-5EE8-644F-AC1A-525E62A05A4E}" type="datetimeFigureOut">
              <a:rPr lang="en-US" smtClean="0"/>
              <a:t>3/26/16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12301-C112-0748-8940-C266F59D1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225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6F148F-5EE8-644F-AC1A-525E62A05A4E}" type="datetimeFigureOut">
              <a:rPr lang="en-US" smtClean="0"/>
              <a:t>3/26/16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B12301-C112-0748-8940-C266F59D1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995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Programming Capstone Course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CS297</a:t>
            </a:r>
          </a:p>
          <a:p>
            <a:r>
              <a:rPr lang="en-US" dirty="0" smtClean="0"/>
              <a:t>Spring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883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Welcome!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majority of class time will be spent working on your team projects.</a:t>
            </a:r>
            <a:endParaRPr lang="en-US" dirty="0" smtClean="0"/>
          </a:p>
          <a:p>
            <a:r>
              <a:rPr lang="en-US" dirty="0" smtClean="0"/>
              <a:t>Make sure you are in the same section of the class with the rest of your team.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2548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40</Words>
  <Application>Microsoft Macintosh PowerPoint</Application>
  <PresentationFormat>On-screen Show (4:3)</PresentationFormat>
  <Paragraphs>6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Programming Capstone Course</vt:lpstr>
      <vt:lpstr>Welcome!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Capstone Course</dc:title>
  <dc:creator>Office</dc:creator>
  <cp:lastModifiedBy>Office</cp:lastModifiedBy>
  <cp:revision>1</cp:revision>
  <dcterms:created xsi:type="dcterms:W3CDTF">2016-03-26T23:42:45Z</dcterms:created>
  <dcterms:modified xsi:type="dcterms:W3CDTF">2016-03-26T23:50:56Z</dcterms:modified>
</cp:coreProperties>
</file>