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14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45D5B-2E87-2F00-FF12-7A07EC2D8463}" v="16" dt="2024-11-24T00:11:37.710"/>
    <p1510:client id="{A16EF315-41C2-2A92-E48B-833DFBCDD336}" v="20" dt="2024-11-24T00:11:21.0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20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Attention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Mechanisms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3000" dirty="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attention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mechanisms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. </a:t>
            </a:r>
            <a:endParaRPr lang="pt-PT" sz="3000" dirty="0"/>
          </a:p>
          <a:p>
            <a:endParaRPr lang="pt-PT"/>
          </a:p>
          <a:p>
            <a:endParaRPr lang="pt-PT"/>
          </a:p>
          <a:p>
            <a:endParaRPr lang="pt-PT"/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: "seq2seq_translation_exercises.ipynb".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20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Attention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Mechanisms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–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Hands-On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–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Part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2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4572993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2024-11-24T00:10:41Z</dcterms:created>
  <dcterms:modified xsi:type="dcterms:W3CDTF">2024-11-24T00:14:07Z</dcterms:modified>
</cp:coreProperties>
</file>