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92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A88C6-A148-E3E0-316E-56060B2AD8CA}" v="32" dt="2024-10-23T19:54:51.179"/>
    <p1510:client id="{76FE9A47-ED89-4873-6C19-73F0D627EB10}" v="21" dt="2024-10-23T19:51:29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 dirty="0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 dirty="0"/>
              <a:t>2024/2025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 12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CNNs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with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PyTorch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3000" err="1">
                <a:ea typeface="+mn-lt"/>
                <a:cs typeface="+mn-lt"/>
              </a:rPr>
              <a:t>Let's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implement</a:t>
            </a:r>
            <a:r>
              <a:rPr lang="pt-PT" sz="3000" dirty="0">
                <a:ea typeface="+mn-lt"/>
                <a:cs typeface="+mn-lt"/>
              </a:rPr>
              <a:t> a CNN </a:t>
            </a:r>
            <a:r>
              <a:rPr lang="pt-PT" sz="300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PyTorch</a:t>
            </a:r>
            <a:r>
              <a:rPr lang="pt-PT" sz="3000">
                <a:ea typeface="+mn-lt"/>
                <a:cs typeface="+mn-lt"/>
              </a:rPr>
              <a:t>.</a:t>
            </a:r>
            <a:endParaRPr lang="pt-PT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Follow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instructions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notebook</a:t>
            </a:r>
            <a:r>
              <a:rPr lang="pt-PT" sz="3000" dirty="0">
                <a:ea typeface="+mn-lt"/>
                <a:cs typeface="+mn-lt"/>
              </a:rPr>
              <a:t>: "</a:t>
            </a:r>
            <a:r>
              <a:rPr lang="pt-PT" sz="3000" dirty="0" err="1">
                <a:ea typeface="+mn-lt"/>
                <a:cs typeface="+mn-lt"/>
              </a:rPr>
              <a:t>cnn_mnist_exercises</a:t>
            </a:r>
            <a:r>
              <a:rPr lang="pt-PT" sz="3000" i="1" dirty="0" err="1">
                <a:ea typeface="+mn-lt"/>
                <a:cs typeface="+mn-lt"/>
              </a:rPr>
              <a:t>.ipynb</a:t>
            </a:r>
            <a:r>
              <a:rPr lang="pt-PT" sz="3000" dirty="0">
                <a:ea typeface="+mn-lt"/>
                <a:cs typeface="+mn-lt"/>
              </a:rPr>
              <a:t>".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10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5058D52-77D7-0C67-B91F-44BD92AE5751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Convolutional</a:t>
            </a:r>
            <a:r>
              <a:rPr lang="pt-PT" sz="900" dirty="0">
                <a:solidFill>
                  <a:srgbClr val="FFFFFF"/>
                </a:solidFill>
              </a:rPr>
              <a:t>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262995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</cp:revision>
  <dcterms:created xsi:type="dcterms:W3CDTF">2024-10-23T19:50:14Z</dcterms:created>
  <dcterms:modified xsi:type="dcterms:W3CDTF">2024-10-23T19:54:56Z</dcterms:modified>
</cp:coreProperties>
</file>