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8B745-9C1D-B8D8-02B5-E2EED3AB5BFA}" v="6" dt="2024-11-13T21:16:23.736"/>
    <p1510:client id="{D6845EE5-78E5-FDBA-4D98-AFDCFFCC7356}" v="3" dt="2024-11-13T21:10:54.343"/>
    <p1510:client id="{DA7A02E3-344E-8AB4-1C39-6609CACF43CE}" v="13" dt="2024-11-13T21:10:4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RNNs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  <a:p>
            <a:pPr algn="ctr"/>
            <a:r>
              <a:rPr lang="pt-PT" sz="3600" b="1">
                <a:latin typeface="Calibri"/>
                <a:ea typeface="Calibri"/>
                <a:cs typeface="Calibri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RNN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rnn_imdb_exercises</a:t>
            </a:r>
            <a:r>
              <a:rPr lang="pt-PT" sz="3000" i="1" dirty="0" err="1">
                <a:ea typeface="+mn-lt"/>
                <a:cs typeface="+mn-lt"/>
              </a:rPr>
              <a:t>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17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Recurrent</a:t>
            </a:r>
            <a:r>
              <a:rPr lang="pt-PT" sz="900" dirty="0">
                <a:solidFill>
                  <a:srgbClr val="FFFFFF"/>
                </a:solidFill>
              </a:rPr>
              <a:t>  Neural Networks –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2024-11-13T21:10:28Z</dcterms:created>
  <dcterms:modified xsi:type="dcterms:W3CDTF">2024-11-13T21:16:29Z</dcterms:modified>
</cp:coreProperties>
</file>