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7AAA5-F729-1693-1574-1DD20A7D900F}" v="11" dt="2024-12-07T17:35:13.691"/>
    <p1510:client id="{FD2EF283-D175-1207-5FA4-500EEC7BED50}" v="18" dt="2024-12-07T17:34:57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24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Transformers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Hugging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err="1"/>
              <a:t>Lesson</a:t>
            </a:r>
            <a:r>
              <a:rPr lang="pt-PT" sz="3000"/>
              <a:t> in </a:t>
            </a:r>
            <a:r>
              <a:rPr lang="pt-PT" sz="3000" err="1"/>
              <a:t>Jupyet</a:t>
            </a:r>
            <a:r>
              <a:rPr lang="pt-PT" sz="3000" dirty="0"/>
              <a:t> </a:t>
            </a:r>
            <a:r>
              <a:rPr lang="pt-PT" sz="3000" err="1"/>
              <a:t>notebooks</a:t>
            </a:r>
            <a:r>
              <a:rPr lang="pt-PT" sz="3000"/>
              <a:t>:</a:t>
            </a:r>
            <a:endParaRPr lang="pt-PT" sz="300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transformers_and_hugging_face_part1.ipynb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transformers_and_hugging_face_part2.ipynb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transformers_and_hugging_face_part3.ipynb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Transformers</a:t>
            </a:r>
            <a:r>
              <a:rPr lang="pt-PT" sz="900" dirty="0">
                <a:solidFill>
                  <a:srgbClr val="FFFFFF"/>
                </a:solidFill>
              </a:rPr>
              <a:t> – </a:t>
            </a:r>
            <a:r>
              <a:rPr lang="pt-PT" sz="900" dirty="0" err="1">
                <a:solidFill>
                  <a:srgbClr val="FFFFFF"/>
                </a:solidFill>
              </a:rPr>
              <a:t>Hands-On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Part</a:t>
            </a:r>
            <a:r>
              <a:rPr lang="pt-PT" sz="900" dirty="0">
                <a:solidFill>
                  <a:srgbClr val="FFFFFF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934582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Transformers and Hugging 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2024-12-07T17:34:25Z</dcterms:created>
  <dcterms:modified xsi:type="dcterms:W3CDTF">2024-12-07T17:35:22Z</dcterms:modified>
</cp:coreProperties>
</file>