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56A9-DF09-9F27-FE92-78B635F8B4E5}" v="82" dt="2024-10-02T20:33:25.543"/>
    <p1510:client id="{DAD9F1AF-1AEE-3FB2-A87E-DEB9ABD5973D}" v="10" dt="2024-10-03T20:18:4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Feedforward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Neural Networks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IMDB 50K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Movie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Reviews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-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MLP</a:t>
            </a:r>
            <a:endParaRPr lang="pt-PT" b="1" dirty="0"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instructions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notebook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>
                <a:ea typeface="+mn-lt"/>
                <a:cs typeface="+mn-lt"/>
              </a:rPr>
              <a:t>"</a:t>
            </a:r>
            <a:r>
              <a:rPr lang="pt-PT" b="1" i="1" err="1">
                <a:ea typeface="+mn-lt"/>
                <a:cs typeface="+mn-lt"/>
              </a:rPr>
              <a:t>imdb_reviews_exercises.ipynb</a:t>
            </a:r>
            <a:r>
              <a:rPr lang="pt-PT" i="1" dirty="0">
                <a:ea typeface="+mn-lt"/>
                <a:cs typeface="+mn-lt"/>
              </a:rPr>
              <a:t>"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GitHub.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Feedforward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Neural Networks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PyTorch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73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IMDB 50K Movie Reviews - Sentiment Classification with MLP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</cp:revision>
  <dcterms:created xsi:type="dcterms:W3CDTF">2024-10-01T18:58:14Z</dcterms:created>
  <dcterms:modified xsi:type="dcterms:W3CDTF">2024-10-03T20:20:29Z</dcterms:modified>
</cp:coreProperties>
</file>